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4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858" r:id="rId2"/>
    <p:sldMasterId id="2147483799" r:id="rId3"/>
    <p:sldMasterId id="2147483829" r:id="rId4"/>
    <p:sldMasterId id="2147483777" r:id="rId5"/>
  </p:sldMasterIdLst>
  <p:notesMasterIdLst>
    <p:notesMasterId r:id="rId24"/>
  </p:notesMasterIdLst>
  <p:sldIdLst>
    <p:sldId id="289" r:id="rId6"/>
    <p:sldId id="290" r:id="rId7"/>
    <p:sldId id="292" r:id="rId8"/>
    <p:sldId id="309" r:id="rId9"/>
    <p:sldId id="294" r:id="rId10"/>
    <p:sldId id="307" r:id="rId11"/>
    <p:sldId id="310" r:id="rId12"/>
    <p:sldId id="311" r:id="rId13"/>
    <p:sldId id="312" r:id="rId14"/>
    <p:sldId id="313" r:id="rId15"/>
    <p:sldId id="298" r:id="rId16"/>
    <p:sldId id="297" r:id="rId17"/>
    <p:sldId id="314" r:id="rId18"/>
    <p:sldId id="315" r:id="rId19"/>
    <p:sldId id="316" r:id="rId20"/>
    <p:sldId id="317" r:id="rId21"/>
    <p:sldId id="318" r:id="rId22"/>
    <p:sldId id="308" r:id="rId23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371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EF2"/>
    <a:srgbClr val="721465"/>
    <a:srgbClr val="FFDEE6"/>
    <a:srgbClr val="AA72A3"/>
    <a:srgbClr val="8E4384"/>
    <a:srgbClr val="E7E9EF"/>
    <a:srgbClr val="CFD4DF"/>
    <a:srgbClr val="E3D0E0"/>
    <a:srgbClr val="FF5982"/>
    <a:srgbClr val="707E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386816-8244-4512-9AFA-297BDB44C475}" v="370" dt="2024-11-01T10:56:14.600"/>
  </p1510:revLst>
</p1510:revInfo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Normaali tyyli 2 - Korostu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0" autoAdjust="0"/>
    <p:restoredTop sz="85539" autoAdjust="0"/>
  </p:normalViewPr>
  <p:slideViewPr>
    <p:cSldViewPr showGuides="1">
      <p:cViewPr varScale="1">
        <p:scale>
          <a:sx n="79" d="100"/>
          <a:sy n="79" d="100"/>
        </p:scale>
        <p:origin x="110" y="43"/>
      </p:cViewPr>
      <p:guideLst>
        <p:guide orient="horz" pos="2160"/>
        <p:guide pos="3840"/>
        <p:guide orient="horz" pos="371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ivonen Kirsi" userId="f8ebb33f-0556-4734-9e15-93fceec018f7" providerId="ADAL" clId="{03386816-8244-4512-9AFA-297BDB44C475}"/>
    <pc:docChg chg="undo redo custSel addSld delSld modSld sldOrd">
      <pc:chgData name="Kaivonen Kirsi" userId="f8ebb33f-0556-4734-9e15-93fceec018f7" providerId="ADAL" clId="{03386816-8244-4512-9AFA-297BDB44C475}" dt="2024-11-01T10:56:14.600" v="2848"/>
      <pc:docMkLst>
        <pc:docMk/>
      </pc:docMkLst>
      <pc:sldChg chg="addSp delSp modSp add del mod delAnim modAnim modNotesTx">
        <pc:chgData name="Kaivonen Kirsi" userId="f8ebb33f-0556-4734-9e15-93fceec018f7" providerId="ADAL" clId="{03386816-8244-4512-9AFA-297BDB44C475}" dt="2024-10-30T12:56:39.985" v="225" actId="20577"/>
        <pc:sldMkLst>
          <pc:docMk/>
          <pc:sldMk cId="683306526" sldId="290"/>
        </pc:sldMkLst>
        <pc:spChg chg="mod">
          <ac:chgData name="Kaivonen Kirsi" userId="f8ebb33f-0556-4734-9e15-93fceec018f7" providerId="ADAL" clId="{03386816-8244-4512-9AFA-297BDB44C475}" dt="2024-10-30T12:48:30.379" v="49" actId="20577"/>
          <ac:spMkLst>
            <pc:docMk/>
            <pc:sldMk cId="683306526" sldId="290"/>
            <ac:spMk id="8" creationId="{98E45F58-EF23-BA95-5F50-D6068AA34E58}"/>
          </ac:spMkLst>
        </pc:spChg>
        <pc:picChg chg="del">
          <ac:chgData name="Kaivonen Kirsi" userId="f8ebb33f-0556-4734-9e15-93fceec018f7" providerId="ADAL" clId="{03386816-8244-4512-9AFA-297BDB44C475}" dt="2024-10-30T12:47:49.417" v="2" actId="478"/>
          <ac:picMkLst>
            <pc:docMk/>
            <pc:sldMk cId="683306526" sldId="290"/>
            <ac:picMk id="5" creationId="{8B7D6FE7-65C6-C78E-8C17-C53B7B9D13C2}"/>
          </ac:picMkLst>
        </pc:picChg>
        <pc:picChg chg="add mod">
          <ac:chgData name="Kaivonen Kirsi" userId="f8ebb33f-0556-4734-9e15-93fceec018f7" providerId="ADAL" clId="{03386816-8244-4512-9AFA-297BDB44C475}" dt="2024-10-30T12:48:06.634" v="5" actId="688"/>
          <ac:picMkLst>
            <pc:docMk/>
            <pc:sldMk cId="683306526" sldId="290"/>
            <ac:picMk id="9" creationId="{72EA5C6F-1808-1E2A-104D-6536DD5A96CF}"/>
          </ac:picMkLst>
        </pc:picChg>
      </pc:sldChg>
      <pc:sldChg chg="modNotesTx">
        <pc:chgData name="Kaivonen Kirsi" userId="f8ebb33f-0556-4734-9e15-93fceec018f7" providerId="ADAL" clId="{03386816-8244-4512-9AFA-297BDB44C475}" dt="2024-10-30T12:56:59.321" v="227"/>
        <pc:sldMkLst>
          <pc:docMk/>
          <pc:sldMk cId="736356217" sldId="292"/>
        </pc:sldMkLst>
      </pc:sldChg>
      <pc:sldChg chg="modNotesTx">
        <pc:chgData name="Kaivonen Kirsi" userId="f8ebb33f-0556-4734-9e15-93fceec018f7" providerId="ADAL" clId="{03386816-8244-4512-9AFA-297BDB44C475}" dt="2024-10-30T12:57:43.946" v="231"/>
        <pc:sldMkLst>
          <pc:docMk/>
          <pc:sldMk cId="1831154364" sldId="294"/>
        </pc:sldMkLst>
      </pc:sldChg>
      <pc:sldChg chg="modSp mod modNotesTx">
        <pc:chgData name="Kaivonen Kirsi" userId="f8ebb33f-0556-4734-9e15-93fceec018f7" providerId="ADAL" clId="{03386816-8244-4512-9AFA-297BDB44C475}" dt="2024-10-30T13:48:37.386" v="1336" actId="20577"/>
        <pc:sldMkLst>
          <pc:docMk/>
          <pc:sldMk cId="739361021" sldId="297"/>
        </pc:sldMkLst>
        <pc:spChg chg="mod">
          <ac:chgData name="Kaivonen Kirsi" userId="f8ebb33f-0556-4734-9e15-93fceec018f7" providerId="ADAL" clId="{03386816-8244-4512-9AFA-297BDB44C475}" dt="2024-10-30T13:48:37.386" v="1336" actId="20577"/>
          <ac:spMkLst>
            <pc:docMk/>
            <pc:sldMk cId="739361021" sldId="297"/>
            <ac:spMk id="3" creationId="{2A24804D-7C1B-ED7A-66F1-1D051C332CA3}"/>
          </ac:spMkLst>
        </pc:spChg>
      </pc:sldChg>
      <pc:sldChg chg="modNotesTx">
        <pc:chgData name="Kaivonen Kirsi" userId="f8ebb33f-0556-4734-9e15-93fceec018f7" providerId="ADAL" clId="{03386816-8244-4512-9AFA-297BDB44C475}" dt="2024-10-30T13:47:51.851" v="1238"/>
        <pc:sldMkLst>
          <pc:docMk/>
          <pc:sldMk cId="105820420" sldId="298"/>
        </pc:sldMkLst>
      </pc:sldChg>
      <pc:sldChg chg="addSp delSp modSp mod modAnim modNotesTx">
        <pc:chgData name="Kaivonen Kirsi" userId="f8ebb33f-0556-4734-9e15-93fceec018f7" providerId="ADAL" clId="{03386816-8244-4512-9AFA-297BDB44C475}" dt="2024-10-30T13:00:31.488" v="266" actId="962"/>
        <pc:sldMkLst>
          <pc:docMk/>
          <pc:sldMk cId="1539472037" sldId="307"/>
        </pc:sldMkLst>
        <pc:spChg chg="mod">
          <ac:chgData name="Kaivonen Kirsi" userId="f8ebb33f-0556-4734-9e15-93fceec018f7" providerId="ADAL" clId="{03386816-8244-4512-9AFA-297BDB44C475}" dt="2024-10-30T12:52:10.512" v="119" actId="20577"/>
          <ac:spMkLst>
            <pc:docMk/>
            <pc:sldMk cId="1539472037" sldId="307"/>
            <ac:spMk id="2" creationId="{EB9595E4-A3A5-7359-190D-648DDFA368F7}"/>
          </ac:spMkLst>
        </pc:spChg>
        <pc:spChg chg="add del mod">
          <ac:chgData name="Kaivonen Kirsi" userId="f8ebb33f-0556-4734-9e15-93fceec018f7" providerId="ADAL" clId="{03386816-8244-4512-9AFA-297BDB44C475}" dt="2024-10-30T12:52:40.693" v="125" actId="478"/>
          <ac:spMkLst>
            <pc:docMk/>
            <pc:sldMk cId="1539472037" sldId="307"/>
            <ac:spMk id="5" creationId="{D33A0195-A3D2-99A1-647E-E2B88679B703}"/>
          </ac:spMkLst>
        </pc:spChg>
        <pc:spChg chg="mod">
          <ac:chgData name="Kaivonen Kirsi" userId="f8ebb33f-0556-4734-9e15-93fceec018f7" providerId="ADAL" clId="{03386816-8244-4512-9AFA-297BDB44C475}" dt="2024-10-30T12:54:47.679" v="202" actId="1076"/>
          <ac:spMkLst>
            <pc:docMk/>
            <pc:sldMk cId="1539472037" sldId="307"/>
            <ac:spMk id="8" creationId="{CD0FA77D-F8CC-095A-BB4D-0FF79451EB30}"/>
          </ac:spMkLst>
        </pc:spChg>
        <pc:spChg chg="add del mod">
          <ac:chgData name="Kaivonen Kirsi" userId="f8ebb33f-0556-4734-9e15-93fceec018f7" providerId="ADAL" clId="{03386816-8244-4512-9AFA-297BDB44C475}" dt="2024-10-30T12:53:44.897" v="190" actId="478"/>
          <ac:spMkLst>
            <pc:docMk/>
            <pc:sldMk cId="1539472037" sldId="307"/>
            <ac:spMk id="14" creationId="{AFA4D227-63D9-F8DF-92EA-3CDF189D2127}"/>
          </ac:spMkLst>
        </pc:spChg>
        <pc:spChg chg="add del mod">
          <ac:chgData name="Kaivonen Kirsi" userId="f8ebb33f-0556-4734-9e15-93fceec018f7" providerId="ADAL" clId="{03386816-8244-4512-9AFA-297BDB44C475}" dt="2024-10-30T12:54:02.178" v="193" actId="478"/>
          <ac:spMkLst>
            <pc:docMk/>
            <pc:sldMk cId="1539472037" sldId="307"/>
            <ac:spMk id="20" creationId="{56617D82-6481-AF14-C974-03C9D33A75A7}"/>
          </ac:spMkLst>
        </pc:spChg>
        <pc:spChg chg="mod">
          <ac:chgData name="Kaivonen Kirsi" userId="f8ebb33f-0556-4734-9e15-93fceec018f7" providerId="ADAL" clId="{03386816-8244-4512-9AFA-297BDB44C475}" dt="2024-10-30T12:54:13.662" v="196" actId="14100"/>
          <ac:spMkLst>
            <pc:docMk/>
            <pc:sldMk cId="1539472037" sldId="307"/>
            <ac:spMk id="23" creationId="{3E345293-A46E-00E2-5D5B-2A553B89343F}"/>
          </ac:spMkLst>
        </pc:spChg>
        <pc:spChg chg="add del mod">
          <ac:chgData name="Kaivonen Kirsi" userId="f8ebb33f-0556-4734-9e15-93fceec018f7" providerId="ADAL" clId="{03386816-8244-4512-9AFA-297BDB44C475}" dt="2024-10-30T12:54:52.319" v="204" actId="478"/>
          <ac:spMkLst>
            <pc:docMk/>
            <pc:sldMk cId="1539472037" sldId="307"/>
            <ac:spMk id="27" creationId="{A41226B9-CB2E-5A71-2B7D-A3A310E88F8D}"/>
          </ac:spMkLst>
        </pc:spChg>
        <pc:grpChg chg="add mod">
          <ac:chgData name="Kaivonen Kirsi" userId="f8ebb33f-0556-4734-9e15-93fceec018f7" providerId="ADAL" clId="{03386816-8244-4512-9AFA-297BDB44C475}" dt="2024-10-30T12:54:47.679" v="202" actId="1076"/>
          <ac:grpSpMkLst>
            <pc:docMk/>
            <pc:sldMk cId="1539472037" sldId="307"/>
            <ac:grpSpMk id="6" creationId="{5485EB6D-0F6B-A964-6B56-F9A445075895}"/>
          </ac:grpSpMkLst>
        </pc:grpChg>
        <pc:grpChg chg="add mod">
          <ac:chgData name="Kaivonen Kirsi" userId="f8ebb33f-0556-4734-9e15-93fceec018f7" providerId="ADAL" clId="{03386816-8244-4512-9AFA-297BDB44C475}" dt="2024-10-30T12:54:13.662" v="196" actId="14100"/>
          <ac:grpSpMkLst>
            <pc:docMk/>
            <pc:sldMk cId="1539472037" sldId="307"/>
            <ac:grpSpMk id="21" creationId="{8004CDD8-38CF-A92F-9ABA-5790A57F7359}"/>
          </ac:grpSpMkLst>
        </pc:grpChg>
        <pc:picChg chg="add mod">
          <ac:chgData name="Kaivonen Kirsi" userId="f8ebb33f-0556-4734-9e15-93fceec018f7" providerId="ADAL" clId="{03386816-8244-4512-9AFA-297BDB44C475}" dt="2024-10-30T12:52:14.521" v="120" actId="1076"/>
          <ac:picMkLst>
            <pc:docMk/>
            <pc:sldMk cId="1539472037" sldId="307"/>
            <ac:picMk id="3" creationId="{D173A57A-9596-B064-4C2B-DC59BE979E7F}"/>
          </ac:picMkLst>
        </pc:picChg>
        <pc:picChg chg="mod">
          <ac:chgData name="Kaivonen Kirsi" userId="f8ebb33f-0556-4734-9e15-93fceec018f7" providerId="ADAL" clId="{03386816-8244-4512-9AFA-297BDB44C475}" dt="2024-10-30T12:54:47.679" v="202" actId="1076"/>
          <ac:picMkLst>
            <pc:docMk/>
            <pc:sldMk cId="1539472037" sldId="307"/>
            <ac:picMk id="7" creationId="{63FD0B33-67A4-C220-641A-9A9C086DA9B2}"/>
          </ac:picMkLst>
        </pc:picChg>
        <pc:picChg chg="del">
          <ac:chgData name="Kaivonen Kirsi" userId="f8ebb33f-0556-4734-9e15-93fceec018f7" providerId="ADAL" clId="{03386816-8244-4512-9AFA-297BDB44C475}" dt="2024-10-30T12:52:32.452" v="122" actId="478"/>
          <ac:picMkLst>
            <pc:docMk/>
            <pc:sldMk cId="1539472037" sldId="307"/>
            <ac:picMk id="9" creationId="{6C77484F-24A1-EDD7-A519-B2805F01CCE8}"/>
          </ac:picMkLst>
        </pc:picChg>
        <pc:picChg chg="mod">
          <ac:chgData name="Kaivonen Kirsi" userId="f8ebb33f-0556-4734-9e15-93fceec018f7" providerId="ADAL" clId="{03386816-8244-4512-9AFA-297BDB44C475}" dt="2024-10-30T12:54:47.679" v="202" actId="1076"/>
          <ac:picMkLst>
            <pc:docMk/>
            <pc:sldMk cId="1539472037" sldId="307"/>
            <ac:picMk id="10" creationId="{F23A00A8-CD5B-C345-B5B5-8907636F70BE}"/>
          </ac:picMkLst>
        </pc:picChg>
        <pc:picChg chg="del mod">
          <ac:chgData name="Kaivonen Kirsi" userId="f8ebb33f-0556-4734-9e15-93fceec018f7" providerId="ADAL" clId="{03386816-8244-4512-9AFA-297BDB44C475}" dt="2024-10-30T12:53:26.988" v="165" actId="478"/>
          <ac:picMkLst>
            <pc:docMk/>
            <pc:sldMk cId="1539472037" sldId="307"/>
            <ac:picMk id="11" creationId="{1650DA83-118C-FDB4-9992-BA190E1B2078}"/>
          </ac:picMkLst>
        </pc:picChg>
        <pc:picChg chg="del">
          <ac:chgData name="Kaivonen Kirsi" userId="f8ebb33f-0556-4734-9e15-93fceec018f7" providerId="ADAL" clId="{03386816-8244-4512-9AFA-297BDB44C475}" dt="2024-10-30T12:54:01.058" v="192" actId="478"/>
          <ac:picMkLst>
            <pc:docMk/>
            <pc:sldMk cId="1539472037" sldId="307"/>
            <ac:picMk id="13" creationId="{7E2E5505-DB62-85E7-F30E-BD0783B64AB7}"/>
          </ac:picMkLst>
        </pc:picChg>
        <pc:picChg chg="del">
          <ac:chgData name="Kaivonen Kirsi" userId="f8ebb33f-0556-4734-9e15-93fceec018f7" providerId="ADAL" clId="{03386816-8244-4512-9AFA-297BDB44C475}" dt="2024-10-30T12:54:50.592" v="203" actId="478"/>
          <ac:picMkLst>
            <pc:docMk/>
            <pc:sldMk cId="1539472037" sldId="307"/>
            <ac:picMk id="15" creationId="{F2DB4BBB-E7CB-8361-9ABC-E0D646FE9F21}"/>
          </ac:picMkLst>
        </pc:picChg>
        <pc:picChg chg="del">
          <ac:chgData name="Kaivonen Kirsi" userId="f8ebb33f-0556-4734-9e15-93fceec018f7" providerId="ADAL" clId="{03386816-8244-4512-9AFA-297BDB44C475}" dt="2024-10-30T12:54:16.525" v="197" actId="478"/>
          <ac:picMkLst>
            <pc:docMk/>
            <pc:sldMk cId="1539472037" sldId="307"/>
            <ac:picMk id="16" creationId="{CE54314C-CD3B-C546-055B-4F4803EA2BC9}"/>
          </ac:picMkLst>
        </pc:picChg>
        <pc:picChg chg="del">
          <ac:chgData name="Kaivonen Kirsi" userId="f8ebb33f-0556-4734-9e15-93fceec018f7" providerId="ADAL" clId="{03386816-8244-4512-9AFA-297BDB44C475}" dt="2024-10-30T12:52:16.772" v="121" actId="478"/>
          <ac:picMkLst>
            <pc:docMk/>
            <pc:sldMk cId="1539472037" sldId="307"/>
            <ac:picMk id="17" creationId="{FB28866E-0E8F-A754-EF9F-6B8077D1204D}"/>
          </ac:picMkLst>
        </pc:picChg>
        <pc:picChg chg="add mod">
          <ac:chgData name="Kaivonen Kirsi" userId="f8ebb33f-0556-4734-9e15-93fceec018f7" providerId="ADAL" clId="{03386816-8244-4512-9AFA-297BDB44C475}" dt="2024-10-30T13:00:08.183" v="242" actId="1076"/>
          <ac:picMkLst>
            <pc:docMk/>
            <pc:sldMk cId="1539472037" sldId="307"/>
            <ac:picMk id="18" creationId="{30E51BD3-39AC-5455-9A89-029B79648BBE}"/>
          </ac:picMkLst>
        </pc:picChg>
        <pc:picChg chg="mod">
          <ac:chgData name="Kaivonen Kirsi" userId="f8ebb33f-0556-4734-9e15-93fceec018f7" providerId="ADAL" clId="{03386816-8244-4512-9AFA-297BDB44C475}" dt="2024-10-30T12:54:13.662" v="196" actId="14100"/>
          <ac:picMkLst>
            <pc:docMk/>
            <pc:sldMk cId="1539472037" sldId="307"/>
            <ac:picMk id="22" creationId="{C78BD4F3-226A-A8D2-1318-D45B8FC6A2E0}"/>
          </ac:picMkLst>
        </pc:picChg>
        <pc:picChg chg="mod">
          <ac:chgData name="Kaivonen Kirsi" userId="f8ebb33f-0556-4734-9e15-93fceec018f7" providerId="ADAL" clId="{03386816-8244-4512-9AFA-297BDB44C475}" dt="2024-10-30T12:54:13.662" v="196" actId="14100"/>
          <ac:picMkLst>
            <pc:docMk/>
            <pc:sldMk cId="1539472037" sldId="307"/>
            <ac:picMk id="24" creationId="{2169363A-C347-0A81-E939-EC451F2AB209}"/>
          </ac:picMkLst>
        </pc:picChg>
        <pc:picChg chg="add mod">
          <ac:chgData name="Kaivonen Kirsi" userId="f8ebb33f-0556-4734-9e15-93fceec018f7" providerId="ADAL" clId="{03386816-8244-4512-9AFA-297BDB44C475}" dt="2024-10-30T12:54:45.885" v="201" actId="1076"/>
          <ac:picMkLst>
            <pc:docMk/>
            <pc:sldMk cId="1539472037" sldId="307"/>
            <ac:picMk id="25" creationId="{DB242139-0CDC-5243-5CBB-41EE785FB5B1}"/>
          </ac:picMkLst>
        </pc:picChg>
        <pc:picChg chg="add del mod">
          <ac:chgData name="Kaivonen Kirsi" userId="f8ebb33f-0556-4734-9e15-93fceec018f7" providerId="ADAL" clId="{03386816-8244-4512-9AFA-297BDB44C475}" dt="2024-10-30T12:58:51.400" v="235" actId="478"/>
          <ac:picMkLst>
            <pc:docMk/>
            <pc:sldMk cId="1539472037" sldId="307"/>
            <ac:picMk id="28" creationId="{F1ECF7C2-9EA6-6AC5-66FC-E25968B3DEDA}"/>
          </ac:picMkLst>
        </pc:picChg>
        <pc:picChg chg="add mod">
          <ac:chgData name="Kaivonen Kirsi" userId="f8ebb33f-0556-4734-9e15-93fceec018f7" providerId="ADAL" clId="{03386816-8244-4512-9AFA-297BDB44C475}" dt="2024-10-30T13:00:31.488" v="266" actId="962"/>
          <ac:picMkLst>
            <pc:docMk/>
            <pc:sldMk cId="1539472037" sldId="307"/>
            <ac:picMk id="29" creationId="{97831D55-3F87-C3BF-F1BD-E028A4E4C506}"/>
          </ac:picMkLst>
        </pc:picChg>
      </pc:sldChg>
      <pc:sldChg chg="modNotesTx">
        <pc:chgData name="Kaivonen Kirsi" userId="f8ebb33f-0556-4734-9e15-93fceec018f7" providerId="ADAL" clId="{03386816-8244-4512-9AFA-297BDB44C475}" dt="2024-10-30T12:57:22.036" v="229"/>
        <pc:sldMkLst>
          <pc:docMk/>
          <pc:sldMk cId="1415450625" sldId="309"/>
        </pc:sldMkLst>
      </pc:sldChg>
      <pc:sldChg chg="addSp delSp modSp new mod modAnim modNotesTx">
        <pc:chgData name="Kaivonen Kirsi" userId="f8ebb33f-0556-4734-9e15-93fceec018f7" providerId="ADAL" clId="{03386816-8244-4512-9AFA-297BDB44C475}" dt="2024-10-30T13:39:35.440" v="1141" actId="962"/>
        <pc:sldMkLst>
          <pc:docMk/>
          <pc:sldMk cId="292822929" sldId="310"/>
        </pc:sldMkLst>
        <pc:spChg chg="mod">
          <ac:chgData name="Kaivonen Kirsi" userId="f8ebb33f-0556-4734-9e15-93fceec018f7" providerId="ADAL" clId="{03386816-8244-4512-9AFA-297BDB44C475}" dt="2024-10-30T13:04:44.548" v="379" actId="122"/>
          <ac:spMkLst>
            <pc:docMk/>
            <pc:sldMk cId="292822929" sldId="310"/>
            <ac:spMk id="2" creationId="{657BA001-02C7-9A8E-AC60-05C2920CFF6E}"/>
          </ac:spMkLst>
        </pc:spChg>
        <pc:spChg chg="del mod">
          <ac:chgData name="Kaivonen Kirsi" userId="f8ebb33f-0556-4734-9e15-93fceec018f7" providerId="ADAL" clId="{03386816-8244-4512-9AFA-297BDB44C475}" dt="2024-10-30T13:02:11.736" v="269" actId="478"/>
          <ac:spMkLst>
            <pc:docMk/>
            <pc:sldMk cId="292822929" sldId="310"/>
            <ac:spMk id="3" creationId="{79B2F9A4-6B0A-9C06-86F8-618793027DC6}"/>
          </ac:spMkLst>
        </pc:spChg>
        <pc:spChg chg="mod">
          <ac:chgData name="Kaivonen Kirsi" userId="f8ebb33f-0556-4734-9e15-93fceec018f7" providerId="ADAL" clId="{03386816-8244-4512-9AFA-297BDB44C475}" dt="2024-10-30T13:10:12.491" v="543"/>
          <ac:spMkLst>
            <pc:docMk/>
            <pc:sldMk cId="292822929" sldId="310"/>
            <ac:spMk id="8" creationId="{D42D4ECC-B887-ECFD-5B04-4E02F485B913}"/>
          </ac:spMkLst>
        </pc:spChg>
        <pc:spChg chg="mod">
          <ac:chgData name="Kaivonen Kirsi" userId="f8ebb33f-0556-4734-9e15-93fceec018f7" providerId="ADAL" clId="{03386816-8244-4512-9AFA-297BDB44C475}" dt="2024-10-30T13:10:12.491" v="543"/>
          <ac:spMkLst>
            <pc:docMk/>
            <pc:sldMk cId="292822929" sldId="310"/>
            <ac:spMk id="9" creationId="{8839717A-E1BA-597D-9553-20E394DDC634}"/>
          </ac:spMkLst>
        </pc:spChg>
        <pc:spChg chg="mod">
          <ac:chgData name="Kaivonen Kirsi" userId="f8ebb33f-0556-4734-9e15-93fceec018f7" providerId="ADAL" clId="{03386816-8244-4512-9AFA-297BDB44C475}" dt="2024-10-30T13:14:37.614" v="664" actId="962"/>
          <ac:spMkLst>
            <pc:docMk/>
            <pc:sldMk cId="292822929" sldId="310"/>
            <ac:spMk id="10" creationId="{5CA9E91C-7966-FCF0-DFAB-C5663E8E56CC}"/>
          </ac:spMkLst>
        </pc:spChg>
        <pc:spChg chg="add del mod">
          <ac:chgData name="Kaivonen Kirsi" userId="f8ebb33f-0556-4734-9e15-93fceec018f7" providerId="ADAL" clId="{03386816-8244-4512-9AFA-297BDB44C475}" dt="2024-10-30T13:12:14.520" v="646" actId="478"/>
          <ac:spMkLst>
            <pc:docMk/>
            <pc:sldMk cId="292822929" sldId="310"/>
            <ac:spMk id="11" creationId="{2C981E2B-487B-11C3-987E-1DE54ED905FF}"/>
          </ac:spMkLst>
        </pc:spChg>
        <pc:spChg chg="add del mod">
          <ac:chgData name="Kaivonen Kirsi" userId="f8ebb33f-0556-4734-9e15-93fceec018f7" providerId="ADAL" clId="{03386816-8244-4512-9AFA-297BDB44C475}" dt="2024-10-30T13:12:15.759" v="647" actId="478"/>
          <ac:spMkLst>
            <pc:docMk/>
            <pc:sldMk cId="292822929" sldId="310"/>
            <ac:spMk id="12" creationId="{A31FBDB5-ACA1-2C4E-7836-055721324C16}"/>
          </ac:spMkLst>
        </pc:spChg>
        <pc:spChg chg="mod">
          <ac:chgData name="Kaivonen Kirsi" userId="f8ebb33f-0556-4734-9e15-93fceec018f7" providerId="ADAL" clId="{03386816-8244-4512-9AFA-297BDB44C475}" dt="2024-10-30T13:12:03.438" v="644"/>
          <ac:spMkLst>
            <pc:docMk/>
            <pc:sldMk cId="292822929" sldId="310"/>
            <ac:spMk id="14" creationId="{DD15F3A0-651C-1545-4BD1-D33331B4C37D}"/>
          </ac:spMkLst>
        </pc:spChg>
        <pc:spChg chg="mod">
          <ac:chgData name="Kaivonen Kirsi" userId="f8ebb33f-0556-4734-9e15-93fceec018f7" providerId="ADAL" clId="{03386816-8244-4512-9AFA-297BDB44C475}" dt="2024-10-30T13:12:03.438" v="644"/>
          <ac:spMkLst>
            <pc:docMk/>
            <pc:sldMk cId="292822929" sldId="310"/>
            <ac:spMk id="15" creationId="{1A99AB2F-7D4C-F7F7-37F6-5036B212AECD}"/>
          </ac:spMkLst>
        </pc:spChg>
        <pc:spChg chg="mod">
          <ac:chgData name="Kaivonen Kirsi" userId="f8ebb33f-0556-4734-9e15-93fceec018f7" providerId="ADAL" clId="{03386816-8244-4512-9AFA-297BDB44C475}" dt="2024-10-30T13:12:03.438" v="644"/>
          <ac:spMkLst>
            <pc:docMk/>
            <pc:sldMk cId="292822929" sldId="310"/>
            <ac:spMk id="16" creationId="{08174FE7-EC5F-FD20-C380-41FF728246E7}"/>
          </ac:spMkLst>
        </pc:spChg>
        <pc:spChg chg="mod">
          <ac:chgData name="Kaivonen Kirsi" userId="f8ebb33f-0556-4734-9e15-93fceec018f7" providerId="ADAL" clId="{03386816-8244-4512-9AFA-297BDB44C475}" dt="2024-10-30T13:12:19.440" v="648"/>
          <ac:spMkLst>
            <pc:docMk/>
            <pc:sldMk cId="292822929" sldId="310"/>
            <ac:spMk id="18" creationId="{03013810-2071-9833-8A19-A5A740C29D1B}"/>
          </ac:spMkLst>
        </pc:spChg>
        <pc:spChg chg="mod">
          <ac:chgData name="Kaivonen Kirsi" userId="f8ebb33f-0556-4734-9e15-93fceec018f7" providerId="ADAL" clId="{03386816-8244-4512-9AFA-297BDB44C475}" dt="2024-10-30T13:12:19.440" v="648"/>
          <ac:spMkLst>
            <pc:docMk/>
            <pc:sldMk cId="292822929" sldId="310"/>
            <ac:spMk id="19" creationId="{2D2505F5-AA02-2627-5FF5-D66B4E641279}"/>
          </ac:spMkLst>
        </pc:spChg>
        <pc:spChg chg="mod">
          <ac:chgData name="Kaivonen Kirsi" userId="f8ebb33f-0556-4734-9e15-93fceec018f7" providerId="ADAL" clId="{03386816-8244-4512-9AFA-297BDB44C475}" dt="2024-10-30T13:12:19.440" v="648"/>
          <ac:spMkLst>
            <pc:docMk/>
            <pc:sldMk cId="292822929" sldId="310"/>
            <ac:spMk id="20" creationId="{5183C33B-A613-8746-2B43-EB19461DE01F}"/>
          </ac:spMkLst>
        </pc:spChg>
        <pc:grpChg chg="add mod">
          <ac:chgData name="Kaivonen Kirsi" userId="f8ebb33f-0556-4734-9e15-93fceec018f7" providerId="ADAL" clId="{03386816-8244-4512-9AFA-297BDB44C475}" dt="2024-10-30T13:15:05.318" v="667" actId="962"/>
          <ac:grpSpMkLst>
            <pc:docMk/>
            <pc:sldMk cId="292822929" sldId="310"/>
            <ac:grpSpMk id="7" creationId="{A4581CDF-69CA-A113-BAAC-65145826A413}"/>
          </ac:grpSpMkLst>
        </pc:grpChg>
        <pc:grpChg chg="add mod">
          <ac:chgData name="Kaivonen Kirsi" userId="f8ebb33f-0556-4734-9e15-93fceec018f7" providerId="ADAL" clId="{03386816-8244-4512-9AFA-297BDB44C475}" dt="2024-10-30T13:14:42.987" v="666" actId="962"/>
          <ac:grpSpMkLst>
            <pc:docMk/>
            <pc:sldMk cId="292822929" sldId="310"/>
            <ac:grpSpMk id="13" creationId="{5F9C4645-9930-A6F2-C976-F329ED261838}"/>
          </ac:grpSpMkLst>
        </pc:grpChg>
        <pc:grpChg chg="add mod">
          <ac:chgData name="Kaivonen Kirsi" userId="f8ebb33f-0556-4734-9e15-93fceec018f7" providerId="ADAL" clId="{03386816-8244-4512-9AFA-297BDB44C475}" dt="2024-10-30T13:14:40.403" v="665" actId="962"/>
          <ac:grpSpMkLst>
            <pc:docMk/>
            <pc:sldMk cId="292822929" sldId="310"/>
            <ac:grpSpMk id="17" creationId="{EFD15FC5-B6B1-B57C-5211-D6EADA7E0AD1}"/>
          </ac:grpSpMkLst>
        </pc:grpChg>
        <pc:picChg chg="add mod modCrop">
          <ac:chgData name="Kaivonen Kirsi" userId="f8ebb33f-0556-4734-9e15-93fceec018f7" providerId="ADAL" clId="{03386816-8244-4512-9AFA-297BDB44C475}" dt="2024-10-30T13:39:11.379" v="1138" actId="962"/>
          <ac:picMkLst>
            <pc:docMk/>
            <pc:sldMk cId="292822929" sldId="310"/>
            <ac:picMk id="4" creationId="{B66FA4BF-DA06-211F-7E6B-F5BBBC13B9E2}"/>
          </ac:picMkLst>
        </pc:picChg>
        <pc:picChg chg="add mod">
          <ac:chgData name="Kaivonen Kirsi" userId="f8ebb33f-0556-4734-9e15-93fceec018f7" providerId="ADAL" clId="{03386816-8244-4512-9AFA-297BDB44C475}" dt="2024-10-30T13:39:32.189" v="1140" actId="962"/>
          <ac:picMkLst>
            <pc:docMk/>
            <pc:sldMk cId="292822929" sldId="310"/>
            <ac:picMk id="5" creationId="{7A6C643D-6B7F-8B56-9FAC-73C1646D1811}"/>
          </ac:picMkLst>
        </pc:picChg>
        <pc:picChg chg="add mod">
          <ac:chgData name="Kaivonen Kirsi" userId="f8ebb33f-0556-4734-9e15-93fceec018f7" providerId="ADAL" clId="{03386816-8244-4512-9AFA-297BDB44C475}" dt="2024-10-30T13:39:35.440" v="1141" actId="962"/>
          <ac:picMkLst>
            <pc:docMk/>
            <pc:sldMk cId="292822929" sldId="310"/>
            <ac:picMk id="6" creationId="{0822E631-EC4C-7DBD-0C78-8A29A9B66B96}"/>
          </ac:picMkLst>
        </pc:picChg>
        <pc:picChg chg="add del mod">
          <ac:chgData name="Kaivonen Kirsi" userId="f8ebb33f-0556-4734-9e15-93fceec018f7" providerId="ADAL" clId="{03386816-8244-4512-9AFA-297BDB44C475}" dt="2024-10-30T13:38:46.182" v="1137" actId="478"/>
          <ac:picMkLst>
            <pc:docMk/>
            <pc:sldMk cId="292822929" sldId="310"/>
            <ac:picMk id="21" creationId="{437D0282-2889-2C9D-2E5C-B4FC2D065EE0}"/>
          </ac:picMkLst>
        </pc:picChg>
      </pc:sldChg>
      <pc:sldChg chg="addSp delSp modSp new mod modAnim modNotesTx">
        <pc:chgData name="Kaivonen Kirsi" userId="f8ebb33f-0556-4734-9e15-93fceec018f7" providerId="ADAL" clId="{03386816-8244-4512-9AFA-297BDB44C475}" dt="2024-10-30T13:31:17.737" v="1026" actId="1076"/>
        <pc:sldMkLst>
          <pc:docMk/>
          <pc:sldMk cId="535226832" sldId="311"/>
        </pc:sldMkLst>
        <pc:spChg chg="mod">
          <ac:chgData name="Kaivonen Kirsi" userId="f8ebb33f-0556-4734-9e15-93fceec018f7" providerId="ADAL" clId="{03386816-8244-4512-9AFA-297BDB44C475}" dt="2024-10-30T13:20:52.219" v="858" actId="122"/>
          <ac:spMkLst>
            <pc:docMk/>
            <pc:sldMk cId="535226832" sldId="311"/>
            <ac:spMk id="2" creationId="{4E204C46-587B-2C75-1285-A780535F604D}"/>
          </ac:spMkLst>
        </pc:spChg>
        <pc:spChg chg="del">
          <ac:chgData name="Kaivonen Kirsi" userId="f8ebb33f-0556-4734-9e15-93fceec018f7" providerId="ADAL" clId="{03386816-8244-4512-9AFA-297BDB44C475}" dt="2024-10-30T13:18:50.341" v="675" actId="478"/>
          <ac:spMkLst>
            <pc:docMk/>
            <pc:sldMk cId="535226832" sldId="311"/>
            <ac:spMk id="3" creationId="{41564399-D8F7-3AA7-C736-BFB016F980A9}"/>
          </ac:spMkLst>
        </pc:spChg>
        <pc:spChg chg="mod">
          <ac:chgData name="Kaivonen Kirsi" userId="f8ebb33f-0556-4734-9e15-93fceec018f7" providerId="ADAL" clId="{03386816-8244-4512-9AFA-297BDB44C475}" dt="2024-10-30T13:22:07.970" v="870"/>
          <ac:spMkLst>
            <pc:docMk/>
            <pc:sldMk cId="535226832" sldId="311"/>
            <ac:spMk id="11" creationId="{115C41E7-F75F-6C74-3587-30E0611DF62B}"/>
          </ac:spMkLst>
        </pc:spChg>
        <pc:spChg chg="mod">
          <ac:chgData name="Kaivonen Kirsi" userId="f8ebb33f-0556-4734-9e15-93fceec018f7" providerId="ADAL" clId="{03386816-8244-4512-9AFA-297BDB44C475}" dt="2024-10-30T13:22:07.970" v="870"/>
          <ac:spMkLst>
            <pc:docMk/>
            <pc:sldMk cId="535226832" sldId="311"/>
            <ac:spMk id="12" creationId="{F9AFF600-4162-1362-F60C-5B84E261E9F0}"/>
          </ac:spMkLst>
        </pc:spChg>
        <pc:spChg chg="mod">
          <ac:chgData name="Kaivonen Kirsi" userId="f8ebb33f-0556-4734-9e15-93fceec018f7" providerId="ADAL" clId="{03386816-8244-4512-9AFA-297BDB44C475}" dt="2024-10-30T13:23:16.435" v="882"/>
          <ac:spMkLst>
            <pc:docMk/>
            <pc:sldMk cId="535226832" sldId="311"/>
            <ac:spMk id="18" creationId="{5D7A651B-4C3C-1E74-2B10-152F21AD3239}"/>
          </ac:spMkLst>
        </pc:spChg>
        <pc:spChg chg="mod">
          <ac:chgData name="Kaivonen Kirsi" userId="f8ebb33f-0556-4734-9e15-93fceec018f7" providerId="ADAL" clId="{03386816-8244-4512-9AFA-297BDB44C475}" dt="2024-10-30T13:23:16.435" v="882"/>
          <ac:spMkLst>
            <pc:docMk/>
            <pc:sldMk cId="535226832" sldId="311"/>
            <ac:spMk id="19" creationId="{299CD50B-9A6F-260E-F0F4-8B753192445F}"/>
          </ac:spMkLst>
        </pc:spChg>
        <pc:grpChg chg="add mod">
          <ac:chgData name="Kaivonen Kirsi" userId="f8ebb33f-0556-4734-9e15-93fceec018f7" providerId="ADAL" clId="{03386816-8244-4512-9AFA-297BDB44C475}" dt="2024-10-30T13:22:24.927" v="874" actId="962"/>
          <ac:grpSpMkLst>
            <pc:docMk/>
            <pc:sldMk cId="535226832" sldId="311"/>
            <ac:grpSpMk id="8" creationId="{4683ACDD-B0E1-155D-89A8-331AFCD2D14E}"/>
          </ac:grpSpMkLst>
        </pc:grpChg>
        <pc:grpChg chg="add mod">
          <ac:chgData name="Kaivonen Kirsi" userId="f8ebb33f-0556-4734-9e15-93fceec018f7" providerId="ADAL" clId="{03386816-8244-4512-9AFA-297BDB44C475}" dt="2024-10-30T13:26:20.893" v="892" actId="1076"/>
          <ac:grpSpMkLst>
            <pc:docMk/>
            <pc:sldMk cId="535226832" sldId="311"/>
            <ac:grpSpMk id="14" creationId="{DBA6BA0A-B64D-EE55-7107-0B0380DBDC21}"/>
          </ac:grpSpMkLst>
        </pc:grpChg>
        <pc:picChg chg="add del mod">
          <ac:chgData name="Kaivonen Kirsi" userId="f8ebb33f-0556-4734-9e15-93fceec018f7" providerId="ADAL" clId="{03386816-8244-4512-9AFA-297BDB44C475}" dt="2024-10-30T13:19:12.003" v="678" actId="478"/>
          <ac:picMkLst>
            <pc:docMk/>
            <pc:sldMk cId="535226832" sldId="311"/>
            <ac:picMk id="4" creationId="{E5296F31-C6C2-2540-804D-DA88501DE2B5}"/>
          </ac:picMkLst>
        </pc:picChg>
        <pc:picChg chg="add mod">
          <ac:chgData name="Kaivonen Kirsi" userId="f8ebb33f-0556-4734-9e15-93fceec018f7" providerId="ADAL" clId="{03386816-8244-4512-9AFA-297BDB44C475}" dt="2024-10-30T13:26:14.738" v="891" actId="1076"/>
          <ac:picMkLst>
            <pc:docMk/>
            <pc:sldMk cId="535226832" sldId="311"/>
            <ac:picMk id="5" creationId="{AB5768A2-9C3A-9ED6-E847-1C0DBED52D62}"/>
          </ac:picMkLst>
        </pc:picChg>
        <pc:picChg chg="add mod">
          <ac:chgData name="Kaivonen Kirsi" userId="f8ebb33f-0556-4734-9e15-93fceec018f7" providerId="ADAL" clId="{03386816-8244-4512-9AFA-297BDB44C475}" dt="2024-10-30T13:21:26.131" v="867" actId="1076"/>
          <ac:picMkLst>
            <pc:docMk/>
            <pc:sldMk cId="535226832" sldId="311"/>
            <ac:picMk id="6" creationId="{AE57D567-7952-7CC5-32FE-C509E811D986}"/>
          </ac:picMkLst>
        </pc:picChg>
        <pc:picChg chg="add mod ord">
          <ac:chgData name="Kaivonen Kirsi" userId="f8ebb33f-0556-4734-9e15-93fceec018f7" providerId="ADAL" clId="{03386816-8244-4512-9AFA-297BDB44C475}" dt="2024-10-30T13:23:08.209" v="881" actId="1076"/>
          <ac:picMkLst>
            <pc:docMk/>
            <pc:sldMk cId="535226832" sldId="311"/>
            <ac:picMk id="7" creationId="{A9797E65-68EA-68F5-C351-CDB34210628D}"/>
          </ac:picMkLst>
        </pc:picChg>
        <pc:picChg chg="add mod">
          <ac:chgData name="Kaivonen Kirsi" userId="f8ebb33f-0556-4734-9e15-93fceec018f7" providerId="ADAL" clId="{03386816-8244-4512-9AFA-297BDB44C475}" dt="2024-10-30T13:23:30.660" v="885" actId="1076"/>
          <ac:picMkLst>
            <pc:docMk/>
            <pc:sldMk cId="535226832" sldId="311"/>
            <ac:picMk id="13" creationId="{5B73CE98-630F-77A7-5783-22A0F5202DA3}"/>
          </ac:picMkLst>
        </pc:picChg>
        <pc:picChg chg="add mod">
          <ac:chgData name="Kaivonen Kirsi" userId="f8ebb33f-0556-4734-9e15-93fceec018f7" providerId="ADAL" clId="{03386816-8244-4512-9AFA-297BDB44C475}" dt="2024-10-30T13:31:17.737" v="1026" actId="1076"/>
          <ac:picMkLst>
            <pc:docMk/>
            <pc:sldMk cId="535226832" sldId="311"/>
            <ac:picMk id="20" creationId="{FA6E1A70-EE78-DCD3-43C5-D6781D3202D1}"/>
          </ac:picMkLst>
        </pc:picChg>
        <pc:cxnChg chg="mod">
          <ac:chgData name="Kaivonen Kirsi" userId="f8ebb33f-0556-4734-9e15-93fceec018f7" providerId="ADAL" clId="{03386816-8244-4512-9AFA-297BDB44C475}" dt="2024-10-30T13:22:07.970" v="870"/>
          <ac:cxnSpMkLst>
            <pc:docMk/>
            <pc:sldMk cId="535226832" sldId="311"/>
            <ac:cxnSpMk id="9" creationId="{D63DDF2D-BA1B-B615-5B91-95079B6C88C3}"/>
          </ac:cxnSpMkLst>
        </pc:cxnChg>
        <pc:cxnChg chg="mod">
          <ac:chgData name="Kaivonen Kirsi" userId="f8ebb33f-0556-4734-9e15-93fceec018f7" providerId="ADAL" clId="{03386816-8244-4512-9AFA-297BDB44C475}" dt="2024-10-30T13:22:07.970" v="870"/>
          <ac:cxnSpMkLst>
            <pc:docMk/>
            <pc:sldMk cId="535226832" sldId="311"/>
            <ac:cxnSpMk id="10" creationId="{00AEE3D3-7F4A-E86F-606D-1AC3D5685FC1}"/>
          </ac:cxnSpMkLst>
        </pc:cxnChg>
        <pc:cxnChg chg="mod">
          <ac:chgData name="Kaivonen Kirsi" userId="f8ebb33f-0556-4734-9e15-93fceec018f7" providerId="ADAL" clId="{03386816-8244-4512-9AFA-297BDB44C475}" dt="2024-10-30T13:23:16.435" v="882"/>
          <ac:cxnSpMkLst>
            <pc:docMk/>
            <pc:sldMk cId="535226832" sldId="311"/>
            <ac:cxnSpMk id="15" creationId="{8A93137B-D376-CFA3-352C-9722344088E1}"/>
          </ac:cxnSpMkLst>
        </pc:cxnChg>
        <pc:cxnChg chg="mod">
          <ac:chgData name="Kaivonen Kirsi" userId="f8ebb33f-0556-4734-9e15-93fceec018f7" providerId="ADAL" clId="{03386816-8244-4512-9AFA-297BDB44C475}" dt="2024-10-30T13:23:16.435" v="882"/>
          <ac:cxnSpMkLst>
            <pc:docMk/>
            <pc:sldMk cId="535226832" sldId="311"/>
            <ac:cxnSpMk id="16" creationId="{CDF02F68-5D6C-4307-9997-C92A5DE76BBF}"/>
          </ac:cxnSpMkLst>
        </pc:cxnChg>
        <pc:cxnChg chg="mod">
          <ac:chgData name="Kaivonen Kirsi" userId="f8ebb33f-0556-4734-9e15-93fceec018f7" providerId="ADAL" clId="{03386816-8244-4512-9AFA-297BDB44C475}" dt="2024-10-30T13:23:16.435" v="882"/>
          <ac:cxnSpMkLst>
            <pc:docMk/>
            <pc:sldMk cId="535226832" sldId="311"/>
            <ac:cxnSpMk id="17" creationId="{B23C2370-E7F9-858D-3DA4-5DFE423C2AFA}"/>
          </ac:cxnSpMkLst>
        </pc:cxnChg>
      </pc:sldChg>
      <pc:sldChg chg="addSp delSp modSp new mod modAnim modNotesTx">
        <pc:chgData name="Kaivonen Kirsi" userId="f8ebb33f-0556-4734-9e15-93fceec018f7" providerId="ADAL" clId="{03386816-8244-4512-9AFA-297BDB44C475}" dt="2024-10-30T13:31:30.650" v="1028" actId="1076"/>
        <pc:sldMkLst>
          <pc:docMk/>
          <pc:sldMk cId="146050621" sldId="312"/>
        </pc:sldMkLst>
        <pc:spChg chg="mod">
          <ac:chgData name="Kaivonen Kirsi" userId="f8ebb33f-0556-4734-9e15-93fceec018f7" providerId="ADAL" clId="{03386816-8244-4512-9AFA-297BDB44C475}" dt="2024-10-30T13:29:54.398" v="1020" actId="20577"/>
          <ac:spMkLst>
            <pc:docMk/>
            <pc:sldMk cId="146050621" sldId="312"/>
            <ac:spMk id="2" creationId="{C6ED1430-9BC7-C61B-5EAE-A0A7E357B743}"/>
          </ac:spMkLst>
        </pc:spChg>
        <pc:spChg chg="del">
          <ac:chgData name="Kaivonen Kirsi" userId="f8ebb33f-0556-4734-9e15-93fceec018f7" providerId="ADAL" clId="{03386816-8244-4512-9AFA-297BDB44C475}" dt="2024-10-30T13:26:37.804" v="894" actId="478"/>
          <ac:spMkLst>
            <pc:docMk/>
            <pc:sldMk cId="146050621" sldId="312"/>
            <ac:spMk id="3" creationId="{411B13AF-9AE1-97E7-1B65-F00DFB73875F}"/>
          </ac:spMkLst>
        </pc:spChg>
        <pc:picChg chg="add mod">
          <ac:chgData name="Kaivonen Kirsi" userId="f8ebb33f-0556-4734-9e15-93fceec018f7" providerId="ADAL" clId="{03386816-8244-4512-9AFA-297BDB44C475}" dt="2024-10-30T13:28:34.340" v="962" actId="1076"/>
          <ac:picMkLst>
            <pc:docMk/>
            <pc:sldMk cId="146050621" sldId="312"/>
            <ac:picMk id="4" creationId="{85F3418E-B0DD-5E3D-6A55-E701AEE91FA6}"/>
          </ac:picMkLst>
        </pc:picChg>
        <pc:picChg chg="add mod">
          <ac:chgData name="Kaivonen Kirsi" userId="f8ebb33f-0556-4734-9e15-93fceec018f7" providerId="ADAL" clId="{03386816-8244-4512-9AFA-297BDB44C475}" dt="2024-10-30T13:29:00.131" v="968" actId="14100"/>
          <ac:picMkLst>
            <pc:docMk/>
            <pc:sldMk cId="146050621" sldId="312"/>
            <ac:picMk id="5" creationId="{B3776E61-6434-00B9-6F4A-544F9C1F4B34}"/>
          </ac:picMkLst>
        </pc:picChg>
        <pc:picChg chg="add mod">
          <ac:chgData name="Kaivonen Kirsi" userId="f8ebb33f-0556-4734-9e15-93fceec018f7" providerId="ADAL" clId="{03386816-8244-4512-9AFA-297BDB44C475}" dt="2024-10-30T13:31:30.650" v="1028" actId="1076"/>
          <ac:picMkLst>
            <pc:docMk/>
            <pc:sldMk cId="146050621" sldId="312"/>
            <ac:picMk id="6" creationId="{3969D5D2-235B-1632-4600-D3BAE1165DC8}"/>
          </ac:picMkLst>
        </pc:picChg>
      </pc:sldChg>
      <pc:sldChg chg="addSp delSp modSp new mod delAnim modAnim modNotesTx">
        <pc:chgData name="Kaivonen Kirsi" userId="f8ebb33f-0556-4734-9e15-93fceec018f7" providerId="ADAL" clId="{03386816-8244-4512-9AFA-297BDB44C475}" dt="2024-10-30T13:47:36.690" v="1237"/>
        <pc:sldMkLst>
          <pc:docMk/>
          <pc:sldMk cId="1907886648" sldId="313"/>
        </pc:sldMkLst>
        <pc:spChg chg="mod">
          <ac:chgData name="Kaivonen Kirsi" userId="f8ebb33f-0556-4734-9e15-93fceec018f7" providerId="ADAL" clId="{03386816-8244-4512-9AFA-297BDB44C475}" dt="2024-10-30T13:32:57.377" v="1107" actId="122"/>
          <ac:spMkLst>
            <pc:docMk/>
            <pc:sldMk cId="1907886648" sldId="313"/>
            <ac:spMk id="2" creationId="{56C4005F-6538-E244-5903-2AFD8483DD70}"/>
          </ac:spMkLst>
        </pc:spChg>
        <pc:spChg chg="del mod">
          <ac:chgData name="Kaivonen Kirsi" userId="f8ebb33f-0556-4734-9e15-93fceec018f7" providerId="ADAL" clId="{03386816-8244-4512-9AFA-297BDB44C475}" dt="2024-10-30T13:32:04.364" v="1031" actId="478"/>
          <ac:spMkLst>
            <pc:docMk/>
            <pc:sldMk cId="1907886648" sldId="313"/>
            <ac:spMk id="3" creationId="{0A18EE42-0749-7DD3-3924-FB609FD0C473}"/>
          </ac:spMkLst>
        </pc:spChg>
        <pc:spChg chg="add del mod">
          <ac:chgData name="Kaivonen Kirsi" userId="f8ebb33f-0556-4734-9e15-93fceec018f7" providerId="ADAL" clId="{03386816-8244-4512-9AFA-297BDB44C475}" dt="2024-10-30T13:35:38.447" v="1123" actId="478"/>
          <ac:spMkLst>
            <pc:docMk/>
            <pc:sldMk cId="1907886648" sldId="313"/>
            <ac:spMk id="6" creationId="{B2B77E44-C45A-E228-9D1D-9E98C64D551C}"/>
          </ac:spMkLst>
        </pc:spChg>
        <pc:spChg chg="add mod">
          <ac:chgData name="Kaivonen Kirsi" userId="f8ebb33f-0556-4734-9e15-93fceec018f7" providerId="ADAL" clId="{03386816-8244-4512-9AFA-297BDB44C475}" dt="2024-10-30T13:46:21.807" v="1234" actId="962"/>
          <ac:spMkLst>
            <pc:docMk/>
            <pc:sldMk cId="1907886648" sldId="313"/>
            <ac:spMk id="7" creationId="{A3B7D405-DA7A-990F-2343-C3F52A22DDB4}"/>
          </ac:spMkLst>
        </pc:spChg>
        <pc:spChg chg="add del mod">
          <ac:chgData name="Kaivonen Kirsi" userId="f8ebb33f-0556-4734-9e15-93fceec018f7" providerId="ADAL" clId="{03386816-8244-4512-9AFA-297BDB44C475}" dt="2024-10-30T13:36:01.634" v="1127" actId="478"/>
          <ac:spMkLst>
            <pc:docMk/>
            <pc:sldMk cId="1907886648" sldId="313"/>
            <ac:spMk id="8" creationId="{65E9E66A-7131-C521-A6E2-90CC71423F75}"/>
          </ac:spMkLst>
        </pc:spChg>
        <pc:spChg chg="add mod">
          <ac:chgData name="Kaivonen Kirsi" userId="f8ebb33f-0556-4734-9e15-93fceec018f7" providerId="ADAL" clId="{03386816-8244-4512-9AFA-297BDB44C475}" dt="2024-10-30T13:46:18.346" v="1233" actId="962"/>
          <ac:spMkLst>
            <pc:docMk/>
            <pc:sldMk cId="1907886648" sldId="313"/>
            <ac:spMk id="9" creationId="{7D399B82-89D3-E395-CFA8-E820D02F0961}"/>
          </ac:spMkLst>
        </pc:spChg>
        <pc:spChg chg="add mod">
          <ac:chgData name="Kaivonen Kirsi" userId="f8ebb33f-0556-4734-9e15-93fceec018f7" providerId="ADAL" clId="{03386816-8244-4512-9AFA-297BDB44C475}" dt="2024-10-30T13:46:26.740" v="1236" actId="962"/>
          <ac:spMkLst>
            <pc:docMk/>
            <pc:sldMk cId="1907886648" sldId="313"/>
            <ac:spMk id="10" creationId="{3BE13FE2-EE37-BB8F-2CEC-2FDEF922DB22}"/>
          </ac:spMkLst>
        </pc:spChg>
        <pc:spChg chg="add mod">
          <ac:chgData name="Kaivonen Kirsi" userId="f8ebb33f-0556-4734-9e15-93fceec018f7" providerId="ADAL" clId="{03386816-8244-4512-9AFA-297BDB44C475}" dt="2024-10-30T13:46:24.130" v="1235" actId="962"/>
          <ac:spMkLst>
            <pc:docMk/>
            <pc:sldMk cId="1907886648" sldId="313"/>
            <ac:spMk id="11" creationId="{48CFF99F-A64C-45BD-F9D0-5B3A6906DEC6}"/>
          </ac:spMkLst>
        </pc:spChg>
        <pc:picChg chg="add mod">
          <ac:chgData name="Kaivonen Kirsi" userId="f8ebb33f-0556-4734-9e15-93fceec018f7" providerId="ADAL" clId="{03386816-8244-4512-9AFA-297BDB44C475}" dt="2024-10-30T13:45:39.576" v="1232" actId="962"/>
          <ac:picMkLst>
            <pc:docMk/>
            <pc:sldMk cId="1907886648" sldId="313"/>
            <ac:picMk id="4" creationId="{685F4125-B6A6-D925-41AE-A8EAFF0E67D4}"/>
          </ac:picMkLst>
        </pc:picChg>
        <pc:picChg chg="add mod">
          <ac:chgData name="Kaivonen Kirsi" userId="f8ebb33f-0556-4734-9e15-93fceec018f7" providerId="ADAL" clId="{03386816-8244-4512-9AFA-297BDB44C475}" dt="2024-10-30T13:33:44.727" v="1112" actId="1076"/>
          <ac:picMkLst>
            <pc:docMk/>
            <pc:sldMk cId="1907886648" sldId="313"/>
            <ac:picMk id="5" creationId="{16958939-4DFE-6CD5-5DCA-39693142B926}"/>
          </ac:picMkLst>
        </pc:picChg>
      </pc:sldChg>
      <pc:sldChg chg="addSp delSp modSp new mod modAnim modNotesTx">
        <pc:chgData name="Kaivonen Kirsi" userId="f8ebb33f-0556-4734-9e15-93fceec018f7" providerId="ADAL" clId="{03386816-8244-4512-9AFA-297BDB44C475}" dt="2024-11-01T10:52:43.886" v="2847"/>
        <pc:sldMkLst>
          <pc:docMk/>
          <pc:sldMk cId="876872644" sldId="314"/>
        </pc:sldMkLst>
        <pc:spChg chg="mod">
          <ac:chgData name="Kaivonen Kirsi" userId="f8ebb33f-0556-4734-9e15-93fceec018f7" providerId="ADAL" clId="{03386816-8244-4512-9AFA-297BDB44C475}" dt="2024-10-30T13:49:48.848" v="1394" actId="122"/>
          <ac:spMkLst>
            <pc:docMk/>
            <pc:sldMk cId="876872644" sldId="314"/>
            <ac:spMk id="2" creationId="{6D61ED92-FED6-DD37-0DDE-A05447725E6E}"/>
          </ac:spMkLst>
        </pc:spChg>
        <pc:spChg chg="del">
          <ac:chgData name="Kaivonen Kirsi" userId="f8ebb33f-0556-4734-9e15-93fceec018f7" providerId="ADAL" clId="{03386816-8244-4512-9AFA-297BDB44C475}" dt="2024-10-30T13:49:52.566" v="1395" actId="478"/>
          <ac:spMkLst>
            <pc:docMk/>
            <pc:sldMk cId="876872644" sldId="314"/>
            <ac:spMk id="3" creationId="{454FF351-6D47-63A4-741D-E721901EA37A}"/>
          </ac:spMkLst>
        </pc:spChg>
        <pc:spChg chg="add del mod ord">
          <ac:chgData name="Kaivonen Kirsi" userId="f8ebb33f-0556-4734-9e15-93fceec018f7" providerId="ADAL" clId="{03386816-8244-4512-9AFA-297BDB44C475}" dt="2024-10-30T13:51:16.862" v="1410" actId="478"/>
          <ac:spMkLst>
            <pc:docMk/>
            <pc:sldMk cId="876872644" sldId="314"/>
            <ac:spMk id="5" creationId="{403C4DEA-3A94-97D8-27B1-4A0CC15BDC72}"/>
          </ac:spMkLst>
        </pc:spChg>
        <pc:spChg chg="add mod">
          <ac:chgData name="Kaivonen Kirsi" userId="f8ebb33f-0556-4734-9e15-93fceec018f7" providerId="ADAL" clId="{03386816-8244-4512-9AFA-297BDB44C475}" dt="2024-10-31T13:49:36.862" v="1630" actId="962"/>
          <ac:spMkLst>
            <pc:docMk/>
            <pc:sldMk cId="876872644" sldId="314"/>
            <ac:spMk id="6" creationId="{7FF90ADA-450B-054A-7A91-D407E6ED3111}"/>
          </ac:spMkLst>
        </pc:spChg>
        <pc:spChg chg="add mod">
          <ac:chgData name="Kaivonen Kirsi" userId="f8ebb33f-0556-4734-9e15-93fceec018f7" providerId="ADAL" clId="{03386816-8244-4512-9AFA-297BDB44C475}" dt="2024-10-31T13:48:20.283" v="1625" actId="962"/>
          <ac:spMkLst>
            <pc:docMk/>
            <pc:sldMk cId="876872644" sldId="314"/>
            <ac:spMk id="7" creationId="{ADD713B6-3C8B-30EA-6A4F-8168B7BAAC23}"/>
          </ac:spMkLst>
        </pc:spChg>
        <pc:spChg chg="add mod ord">
          <ac:chgData name="Kaivonen Kirsi" userId="f8ebb33f-0556-4734-9e15-93fceec018f7" providerId="ADAL" clId="{03386816-8244-4512-9AFA-297BDB44C475}" dt="2024-10-31T13:48:35.989" v="1627" actId="13244"/>
          <ac:spMkLst>
            <pc:docMk/>
            <pc:sldMk cId="876872644" sldId="314"/>
            <ac:spMk id="12" creationId="{40A3E95E-950E-17A6-AAC7-5E38415EDA29}"/>
          </ac:spMkLst>
        </pc:spChg>
        <pc:spChg chg="add mod ord">
          <ac:chgData name="Kaivonen Kirsi" userId="f8ebb33f-0556-4734-9e15-93fceec018f7" providerId="ADAL" clId="{03386816-8244-4512-9AFA-297BDB44C475}" dt="2024-10-31T13:48:50.459" v="1628" actId="13244"/>
          <ac:spMkLst>
            <pc:docMk/>
            <pc:sldMk cId="876872644" sldId="314"/>
            <ac:spMk id="13" creationId="{F82E5AE3-72EA-ADCA-0B50-034B1797A9D5}"/>
          </ac:spMkLst>
        </pc:spChg>
        <pc:spChg chg="add mod ord">
          <ac:chgData name="Kaivonen Kirsi" userId="f8ebb33f-0556-4734-9e15-93fceec018f7" providerId="ADAL" clId="{03386816-8244-4512-9AFA-297BDB44C475}" dt="2024-10-31T13:48:59.517" v="1629" actId="13244"/>
          <ac:spMkLst>
            <pc:docMk/>
            <pc:sldMk cId="876872644" sldId="314"/>
            <ac:spMk id="14" creationId="{A34D74A1-C7CD-68D9-2DFF-CDA83F2B91F2}"/>
          </ac:spMkLst>
        </pc:spChg>
        <pc:picChg chg="add mod">
          <ac:chgData name="Kaivonen Kirsi" userId="f8ebb33f-0556-4734-9e15-93fceec018f7" providerId="ADAL" clId="{03386816-8244-4512-9AFA-297BDB44C475}" dt="2024-11-01T08:52:52.547" v="1784" actId="1076"/>
          <ac:picMkLst>
            <pc:docMk/>
            <pc:sldMk cId="876872644" sldId="314"/>
            <ac:picMk id="3" creationId="{B72DE377-78BD-B0C6-09CF-A0A2FBE53172}"/>
          </ac:picMkLst>
        </pc:picChg>
        <pc:picChg chg="add mod">
          <ac:chgData name="Kaivonen Kirsi" userId="f8ebb33f-0556-4734-9e15-93fceec018f7" providerId="ADAL" clId="{03386816-8244-4512-9AFA-297BDB44C475}" dt="2024-10-30T13:54:09.368" v="1528" actId="1076"/>
          <ac:picMkLst>
            <pc:docMk/>
            <pc:sldMk cId="876872644" sldId="314"/>
            <ac:picMk id="4" creationId="{472048E2-6EBD-E8E1-129F-E31AC4F47E4E}"/>
          </ac:picMkLst>
        </pc:picChg>
        <pc:picChg chg="add mod">
          <ac:chgData name="Kaivonen Kirsi" userId="f8ebb33f-0556-4734-9e15-93fceec018f7" providerId="ADAL" clId="{03386816-8244-4512-9AFA-297BDB44C475}" dt="2024-10-30T13:54:42.582" v="1548" actId="1076"/>
          <ac:picMkLst>
            <pc:docMk/>
            <pc:sldMk cId="876872644" sldId="314"/>
            <ac:picMk id="8" creationId="{2824D91A-2A03-0BC7-92AA-D59DBF130D7E}"/>
          </ac:picMkLst>
        </pc:picChg>
        <pc:picChg chg="add mod">
          <ac:chgData name="Kaivonen Kirsi" userId="f8ebb33f-0556-4734-9e15-93fceec018f7" providerId="ADAL" clId="{03386816-8244-4512-9AFA-297BDB44C475}" dt="2024-10-30T13:56:40.071" v="1621" actId="1076"/>
          <ac:picMkLst>
            <pc:docMk/>
            <pc:sldMk cId="876872644" sldId="314"/>
            <ac:picMk id="9" creationId="{2E8F02D7-28E0-7929-6B18-C3318305A580}"/>
          </ac:picMkLst>
        </pc:picChg>
        <pc:cxnChg chg="add mod">
          <ac:chgData name="Kaivonen Kirsi" userId="f8ebb33f-0556-4734-9e15-93fceec018f7" providerId="ADAL" clId="{03386816-8244-4512-9AFA-297BDB44C475}" dt="2024-10-31T13:46:48.283" v="1624" actId="962"/>
          <ac:cxnSpMkLst>
            <pc:docMk/>
            <pc:sldMk cId="876872644" sldId="314"/>
            <ac:cxnSpMk id="10" creationId="{4B3D10FE-AD42-A2FB-3BDC-AE9FEF9FC1B8}"/>
          </ac:cxnSpMkLst>
        </pc:cxnChg>
        <pc:cxnChg chg="add mod">
          <ac:chgData name="Kaivonen Kirsi" userId="f8ebb33f-0556-4734-9e15-93fceec018f7" providerId="ADAL" clId="{03386816-8244-4512-9AFA-297BDB44C475}" dt="2024-10-30T13:53:24.704" v="1517" actId="1076"/>
          <ac:cxnSpMkLst>
            <pc:docMk/>
            <pc:sldMk cId="876872644" sldId="314"/>
            <ac:cxnSpMk id="11" creationId="{483EA6BC-9191-F824-3FE8-7D0DDB0D008F}"/>
          </ac:cxnSpMkLst>
        </pc:cxnChg>
      </pc:sldChg>
      <pc:sldChg chg="addSp delSp modSp new mod ord modNotesTx">
        <pc:chgData name="Kaivonen Kirsi" userId="f8ebb33f-0556-4734-9e15-93fceec018f7" providerId="ADAL" clId="{03386816-8244-4512-9AFA-297BDB44C475}" dt="2024-11-01T08:48:27.523" v="1738"/>
        <pc:sldMkLst>
          <pc:docMk/>
          <pc:sldMk cId="1271898531" sldId="315"/>
        </pc:sldMkLst>
        <pc:spChg chg="mod">
          <ac:chgData name="Kaivonen Kirsi" userId="f8ebb33f-0556-4734-9e15-93fceec018f7" providerId="ADAL" clId="{03386816-8244-4512-9AFA-297BDB44C475}" dt="2024-11-01T08:47:28.767" v="1729" actId="14100"/>
          <ac:spMkLst>
            <pc:docMk/>
            <pc:sldMk cId="1271898531" sldId="315"/>
            <ac:spMk id="2" creationId="{1E3CDA76-257F-7C75-160C-619CBE411386}"/>
          </ac:spMkLst>
        </pc:spChg>
        <pc:spChg chg="del">
          <ac:chgData name="Kaivonen Kirsi" userId="f8ebb33f-0556-4734-9e15-93fceec018f7" providerId="ADAL" clId="{03386816-8244-4512-9AFA-297BDB44C475}" dt="2024-11-01T08:41:31.441" v="1689" actId="478"/>
          <ac:spMkLst>
            <pc:docMk/>
            <pc:sldMk cId="1271898531" sldId="315"/>
            <ac:spMk id="3" creationId="{495EDB47-C45C-7A34-CB09-190170C64281}"/>
          </ac:spMkLst>
        </pc:spChg>
        <pc:spChg chg="add mod">
          <ac:chgData name="Kaivonen Kirsi" userId="f8ebb33f-0556-4734-9e15-93fceec018f7" providerId="ADAL" clId="{03386816-8244-4512-9AFA-297BDB44C475}" dt="2024-11-01T08:47:46.579" v="1734" actId="14100"/>
          <ac:spMkLst>
            <pc:docMk/>
            <pc:sldMk cId="1271898531" sldId="315"/>
            <ac:spMk id="5" creationId="{8145937F-5019-40AF-7DC9-D326A80BA1A5}"/>
          </ac:spMkLst>
        </pc:spChg>
        <pc:picChg chg="add del mod">
          <ac:chgData name="Kaivonen Kirsi" userId="f8ebb33f-0556-4734-9e15-93fceec018f7" providerId="ADAL" clId="{03386816-8244-4512-9AFA-297BDB44C475}" dt="2024-11-01T08:45:37.951" v="1717" actId="478"/>
          <ac:picMkLst>
            <pc:docMk/>
            <pc:sldMk cId="1271898531" sldId="315"/>
            <ac:picMk id="4" creationId="{2FA738E9-E7AE-E9D4-D0F1-988E93FCA674}"/>
          </ac:picMkLst>
        </pc:picChg>
        <pc:picChg chg="add mod">
          <ac:chgData name="Kaivonen Kirsi" userId="f8ebb33f-0556-4734-9e15-93fceec018f7" providerId="ADAL" clId="{03386816-8244-4512-9AFA-297BDB44C475}" dt="2024-11-01T08:47:52.593" v="1736" actId="1076"/>
          <ac:picMkLst>
            <pc:docMk/>
            <pc:sldMk cId="1271898531" sldId="315"/>
            <ac:picMk id="6" creationId="{E70A23BB-0595-6CD7-8E71-CCD8CB93D2E6}"/>
          </ac:picMkLst>
        </pc:picChg>
        <pc:picChg chg="add mod">
          <ac:chgData name="Kaivonen Kirsi" userId="f8ebb33f-0556-4734-9e15-93fceec018f7" providerId="ADAL" clId="{03386816-8244-4512-9AFA-297BDB44C475}" dt="2024-11-01T08:48:06.637" v="1737" actId="962"/>
          <ac:picMkLst>
            <pc:docMk/>
            <pc:sldMk cId="1271898531" sldId="315"/>
            <ac:picMk id="7" creationId="{3D28320A-78AB-6CB2-B5F5-A8B77460B0DE}"/>
          </ac:picMkLst>
        </pc:picChg>
      </pc:sldChg>
      <pc:sldChg chg="addSp delSp modSp new mod modNotesTx">
        <pc:chgData name="Kaivonen Kirsi" userId="f8ebb33f-0556-4734-9e15-93fceec018f7" providerId="ADAL" clId="{03386816-8244-4512-9AFA-297BDB44C475}" dt="2024-11-01T08:57:48.579" v="2386" actId="20577"/>
        <pc:sldMkLst>
          <pc:docMk/>
          <pc:sldMk cId="814247209" sldId="316"/>
        </pc:sldMkLst>
        <pc:spChg chg="mod">
          <ac:chgData name="Kaivonen Kirsi" userId="f8ebb33f-0556-4734-9e15-93fceec018f7" providerId="ADAL" clId="{03386816-8244-4512-9AFA-297BDB44C475}" dt="2024-11-01T08:52:08.238" v="1782" actId="20577"/>
          <ac:spMkLst>
            <pc:docMk/>
            <pc:sldMk cId="814247209" sldId="316"/>
            <ac:spMk id="2" creationId="{FAEE11E0-22C3-E804-DC52-8DAE42A8EFAC}"/>
          </ac:spMkLst>
        </pc:spChg>
        <pc:spChg chg="mod">
          <ac:chgData name="Kaivonen Kirsi" userId="f8ebb33f-0556-4734-9e15-93fceec018f7" providerId="ADAL" clId="{03386816-8244-4512-9AFA-297BDB44C475}" dt="2024-11-01T08:57:48.579" v="2386" actId="20577"/>
          <ac:spMkLst>
            <pc:docMk/>
            <pc:sldMk cId="814247209" sldId="316"/>
            <ac:spMk id="3" creationId="{7A1859B6-28F6-2A19-8D90-FD62BAF580BB}"/>
          </ac:spMkLst>
        </pc:spChg>
        <pc:spChg chg="del">
          <ac:chgData name="Kaivonen Kirsi" userId="f8ebb33f-0556-4734-9e15-93fceec018f7" providerId="ADAL" clId="{03386816-8244-4512-9AFA-297BDB44C475}" dt="2024-11-01T08:53:09.916" v="1785" actId="478"/>
          <ac:spMkLst>
            <pc:docMk/>
            <pc:sldMk cId="814247209" sldId="316"/>
            <ac:spMk id="4" creationId="{DFAB1003-7D79-1F92-D846-27FFD3B944A1}"/>
          </ac:spMkLst>
        </pc:spChg>
        <pc:picChg chg="add mod">
          <ac:chgData name="Kaivonen Kirsi" userId="f8ebb33f-0556-4734-9e15-93fceec018f7" providerId="ADAL" clId="{03386816-8244-4512-9AFA-297BDB44C475}" dt="2024-11-01T08:53:22.786" v="1787" actId="1076"/>
          <ac:picMkLst>
            <pc:docMk/>
            <pc:sldMk cId="814247209" sldId="316"/>
            <ac:picMk id="5" creationId="{622CF76D-8DA4-ADA4-6321-53089C05CA62}"/>
          </ac:picMkLst>
        </pc:picChg>
        <pc:picChg chg="add mod">
          <ac:chgData name="Kaivonen Kirsi" userId="f8ebb33f-0556-4734-9e15-93fceec018f7" providerId="ADAL" clId="{03386816-8244-4512-9AFA-297BDB44C475}" dt="2024-11-01T08:54:05.121" v="1967" actId="962"/>
          <ac:picMkLst>
            <pc:docMk/>
            <pc:sldMk cId="814247209" sldId="316"/>
            <ac:picMk id="6" creationId="{C5B7C373-2EEE-D889-B392-CA58E71AD6D8}"/>
          </ac:picMkLst>
        </pc:picChg>
      </pc:sldChg>
      <pc:sldChg chg="addSp delSp modSp new del mod">
        <pc:chgData name="Kaivonen Kirsi" userId="f8ebb33f-0556-4734-9e15-93fceec018f7" providerId="ADAL" clId="{03386816-8244-4512-9AFA-297BDB44C475}" dt="2024-11-01T08:51:16.460" v="1743" actId="2696"/>
        <pc:sldMkLst>
          <pc:docMk/>
          <pc:sldMk cId="1517901067" sldId="316"/>
        </pc:sldMkLst>
        <pc:spChg chg="del">
          <ac:chgData name="Kaivonen Kirsi" userId="f8ebb33f-0556-4734-9e15-93fceec018f7" providerId="ADAL" clId="{03386816-8244-4512-9AFA-297BDB44C475}" dt="2024-11-01T08:50:12.498" v="1740"/>
          <ac:spMkLst>
            <pc:docMk/>
            <pc:sldMk cId="1517901067" sldId="316"/>
            <ac:spMk id="4" creationId="{01BBDC3F-9433-D528-BB92-149640EB687A}"/>
          </ac:spMkLst>
        </pc:spChg>
        <pc:picChg chg="add mod modCrop">
          <ac:chgData name="Kaivonen Kirsi" userId="f8ebb33f-0556-4734-9e15-93fceec018f7" providerId="ADAL" clId="{03386816-8244-4512-9AFA-297BDB44C475}" dt="2024-11-01T08:50:49.043" v="1742" actId="18131"/>
          <ac:picMkLst>
            <pc:docMk/>
            <pc:sldMk cId="1517901067" sldId="316"/>
            <ac:picMk id="5" creationId="{C73BB6DB-B43B-5474-D1B4-2897BA1C611A}"/>
          </ac:picMkLst>
        </pc:picChg>
      </pc:sldChg>
      <pc:sldChg chg="new del">
        <pc:chgData name="Kaivonen Kirsi" userId="f8ebb33f-0556-4734-9e15-93fceec018f7" providerId="ADAL" clId="{03386816-8244-4512-9AFA-297BDB44C475}" dt="2024-11-01T08:51:41.329" v="1745" actId="2696"/>
        <pc:sldMkLst>
          <pc:docMk/>
          <pc:sldMk cId="1548767009" sldId="316"/>
        </pc:sldMkLst>
      </pc:sldChg>
      <pc:sldChg chg="addSp delSp modSp new del mod">
        <pc:chgData name="Kaivonen Kirsi" userId="f8ebb33f-0556-4734-9e15-93fceec018f7" providerId="ADAL" clId="{03386816-8244-4512-9AFA-297BDB44C475}" dt="2024-11-01T08:46:56.369" v="1723" actId="2696"/>
        <pc:sldMkLst>
          <pc:docMk/>
          <pc:sldMk cId="3570375581" sldId="316"/>
        </pc:sldMkLst>
        <pc:spChg chg="del">
          <ac:chgData name="Kaivonen Kirsi" userId="f8ebb33f-0556-4734-9e15-93fceec018f7" providerId="ADAL" clId="{03386816-8244-4512-9AFA-297BDB44C475}" dt="2024-11-01T08:46:37.237" v="1720" actId="478"/>
          <ac:spMkLst>
            <pc:docMk/>
            <pc:sldMk cId="3570375581" sldId="316"/>
            <ac:spMk id="4" creationId="{CA7F71D5-53D9-19CF-7C38-52284A204AAD}"/>
          </ac:spMkLst>
        </pc:spChg>
        <pc:picChg chg="add del mod">
          <ac:chgData name="Kaivonen Kirsi" userId="f8ebb33f-0556-4734-9e15-93fceec018f7" providerId="ADAL" clId="{03386816-8244-4512-9AFA-297BDB44C475}" dt="2024-11-01T08:46:48.655" v="1722" actId="478"/>
          <ac:picMkLst>
            <pc:docMk/>
            <pc:sldMk cId="3570375581" sldId="316"/>
            <ac:picMk id="5" creationId="{25E762FA-1FE8-6814-6CC8-5BC2EAB325B1}"/>
          </ac:picMkLst>
        </pc:picChg>
      </pc:sldChg>
      <pc:sldChg chg="new del">
        <pc:chgData name="Kaivonen Kirsi" userId="f8ebb33f-0556-4734-9e15-93fceec018f7" providerId="ADAL" clId="{03386816-8244-4512-9AFA-297BDB44C475}" dt="2024-11-01T08:58:37.223" v="2388" actId="2696"/>
        <pc:sldMkLst>
          <pc:docMk/>
          <pc:sldMk cId="1670873080" sldId="317"/>
        </pc:sldMkLst>
      </pc:sldChg>
      <pc:sldChg chg="addSp delSp modSp new mod modNotesTx">
        <pc:chgData name="Kaivonen Kirsi" userId="f8ebb33f-0556-4734-9e15-93fceec018f7" providerId="ADAL" clId="{03386816-8244-4512-9AFA-297BDB44C475}" dt="2024-11-01T09:01:39.696" v="2792"/>
        <pc:sldMkLst>
          <pc:docMk/>
          <pc:sldMk cId="3056294469" sldId="317"/>
        </pc:sldMkLst>
        <pc:spChg chg="mod">
          <ac:chgData name="Kaivonen Kirsi" userId="f8ebb33f-0556-4734-9e15-93fceec018f7" providerId="ADAL" clId="{03386816-8244-4512-9AFA-297BDB44C475}" dt="2024-11-01T08:58:56.363" v="2420" actId="20577"/>
          <ac:spMkLst>
            <pc:docMk/>
            <pc:sldMk cId="3056294469" sldId="317"/>
            <ac:spMk id="2" creationId="{0F4EE16F-440D-8A65-4B24-CA2327F62DDB}"/>
          </ac:spMkLst>
        </pc:spChg>
        <pc:spChg chg="mod">
          <ac:chgData name="Kaivonen Kirsi" userId="f8ebb33f-0556-4734-9e15-93fceec018f7" providerId="ADAL" clId="{03386816-8244-4512-9AFA-297BDB44C475}" dt="2024-11-01T09:00:31.046" v="2785" actId="20577"/>
          <ac:spMkLst>
            <pc:docMk/>
            <pc:sldMk cId="3056294469" sldId="317"/>
            <ac:spMk id="3" creationId="{19356645-4833-31B2-58FA-A6D49939B09A}"/>
          </ac:spMkLst>
        </pc:spChg>
        <pc:spChg chg="del">
          <ac:chgData name="Kaivonen Kirsi" userId="f8ebb33f-0556-4734-9e15-93fceec018f7" providerId="ADAL" clId="{03386816-8244-4512-9AFA-297BDB44C475}" dt="2024-11-01T08:59:00.154" v="2421" actId="478"/>
          <ac:spMkLst>
            <pc:docMk/>
            <pc:sldMk cId="3056294469" sldId="317"/>
            <ac:spMk id="4" creationId="{662CE333-A358-9601-8C06-D2A294F13602}"/>
          </ac:spMkLst>
        </pc:spChg>
        <pc:picChg chg="add mod">
          <ac:chgData name="Kaivonen Kirsi" userId="f8ebb33f-0556-4734-9e15-93fceec018f7" providerId="ADAL" clId="{03386816-8244-4512-9AFA-297BDB44C475}" dt="2024-11-01T09:00:55.430" v="2791" actId="14100"/>
          <ac:picMkLst>
            <pc:docMk/>
            <pc:sldMk cId="3056294469" sldId="317"/>
            <ac:picMk id="5" creationId="{5C7F8697-4C4F-2ABC-EB30-E738528BC430}"/>
          </ac:picMkLst>
        </pc:picChg>
      </pc:sldChg>
      <pc:sldChg chg="addSp delSp modSp new mod modAnim modNotesTx">
        <pc:chgData name="Kaivonen Kirsi" userId="f8ebb33f-0556-4734-9e15-93fceec018f7" providerId="ADAL" clId="{03386816-8244-4512-9AFA-297BDB44C475}" dt="2024-11-01T10:56:14.600" v="2848"/>
        <pc:sldMkLst>
          <pc:docMk/>
          <pc:sldMk cId="3126868492" sldId="318"/>
        </pc:sldMkLst>
        <pc:spChg chg="mod">
          <ac:chgData name="Kaivonen Kirsi" userId="f8ebb33f-0556-4734-9e15-93fceec018f7" providerId="ADAL" clId="{03386816-8244-4512-9AFA-297BDB44C475}" dt="2024-11-01T09:02:51.806" v="2821" actId="1076"/>
          <ac:spMkLst>
            <pc:docMk/>
            <pc:sldMk cId="3126868492" sldId="318"/>
            <ac:spMk id="2" creationId="{5C3FE5B1-6745-4CD3-B112-FA56A72F9742}"/>
          </ac:spMkLst>
        </pc:spChg>
        <pc:spChg chg="del">
          <ac:chgData name="Kaivonen Kirsi" userId="f8ebb33f-0556-4734-9e15-93fceec018f7" providerId="ADAL" clId="{03386816-8244-4512-9AFA-297BDB44C475}" dt="2024-11-01T09:02:14.970" v="2816" actId="478"/>
          <ac:spMkLst>
            <pc:docMk/>
            <pc:sldMk cId="3126868492" sldId="318"/>
            <ac:spMk id="3" creationId="{3ED9C439-7583-374A-726F-92DCB795E411}"/>
          </ac:spMkLst>
        </pc:spChg>
        <pc:picChg chg="add mod">
          <ac:chgData name="Kaivonen Kirsi" userId="f8ebb33f-0556-4734-9e15-93fceec018f7" providerId="ADAL" clId="{03386816-8244-4512-9AFA-297BDB44C475}" dt="2024-11-01T09:02:43.567" v="2820" actId="1076"/>
          <ac:picMkLst>
            <pc:docMk/>
            <pc:sldMk cId="3126868492" sldId="318"/>
            <ac:picMk id="4" creationId="{B597D1E1-2539-C46F-A3FA-5D20E2C8F318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7F54BD-3701-42E0-95F8-6B5541F7A16A}" type="datetimeFigureOut">
              <a:rPr lang="fi-FI" smtClean="0"/>
              <a:t>1.11.2024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3095AD-1777-4067-B046-A1A28382DA4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458627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Esityksessä kolme teemaa: Puhutaan turvallisuudesta (sivut 1-9),</a:t>
            </a:r>
          </a:p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toiminta tulipalossa (sivut 10-13),</a:t>
            </a:r>
          </a:p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turvallisesti liikenteessä (sivut 14-20).</a:t>
            </a:r>
            <a:endParaRPr lang="fi-FI" sz="1200" b="0" i="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3095AD-1777-4067-B046-A1A28382DA49}" type="slidenum">
              <a:rPr lang="fi-FI" smtClean="0"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987860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Millaisia heijastimia lapsilta, löytyy? Lemmikki ja heijastin?</a:t>
            </a:r>
          </a:p>
          <a:p>
            <a:r>
              <a:rPr lang="fi-FI" dirty="0">
                <a:cs typeface="Calibri"/>
              </a:rPr>
              <a:t>Illalla pyörätie tai suojatie voi olla valaisematon. </a:t>
            </a:r>
          </a:p>
          <a:p>
            <a:r>
              <a:rPr lang="fi-FI" dirty="0">
                <a:cs typeface="Calibri"/>
              </a:rPr>
              <a:t>Muut liikkujat eivät huomaa helposti jalankulkijaa. Valot heijastimet näkyvät ja auttavat näkemään.</a:t>
            </a:r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3095AD-1777-4067-B046-A1A28382DA49}" type="slidenum">
              <a:rPr lang="fi-FI" smtClean="0"/>
              <a:t>10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351447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>
                <a:cs typeface="Calibri"/>
              </a:rPr>
              <a:t>Kuka on nähnyt tulipalon/nuotion/savua?</a:t>
            </a:r>
          </a:p>
          <a:p>
            <a:r>
              <a:rPr lang="fi-FI" dirty="0">
                <a:cs typeface="Calibri"/>
              </a:rPr>
              <a:t>Mitä asioita on tärkeä tietää, jos tilassa/rakennuksessa on savua?</a:t>
            </a:r>
          </a:p>
          <a:p>
            <a:r>
              <a:rPr lang="fi-FI" dirty="0">
                <a:cs typeface="Calibri"/>
              </a:rPr>
              <a:t>Seuraavan sivun animaatio.</a:t>
            </a:r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3095AD-1777-4067-B046-A1A28382DA49}" type="slidenum">
              <a:rPr lang="fi-FI" smtClean="0"/>
              <a:t>11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971390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Palovaroittimen tarkoitus? Sijainti? Ääni?</a:t>
            </a:r>
          </a:p>
          <a:p>
            <a:r>
              <a:rPr lang="fi-FI" dirty="0">
                <a:cs typeface="Calibri"/>
              </a:rPr>
              <a:t>Onko joku kuullut varoittimen äänen?</a:t>
            </a:r>
          </a:p>
          <a:p>
            <a:r>
              <a:rPr lang="fi-FI" dirty="0">
                <a:cs typeface="Calibri"/>
              </a:rPr>
              <a:t>Voidaan testata mukana olevaa varoitinta.</a:t>
            </a:r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3095AD-1777-4067-B046-A1A28382DA49}" type="slidenum">
              <a:rPr lang="fi-FI" smtClean="0"/>
              <a:t>12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130246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Varoita. Älä mene piiloon, vaan poistu/poistukaa tilasta. Ilmoita vanhemmille tai lähimmälle aikuiselle.</a:t>
            </a:r>
            <a:endParaRPr lang="fi-FI" dirty="0"/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3095AD-1777-4067-B046-A1A28382DA49}" type="slidenum">
              <a:rPr lang="fi-FI" smtClean="0"/>
              <a:t>13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748602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Mistä </a:t>
            </a:r>
            <a:r>
              <a:rPr lang="fi-FI" dirty="0"/>
              <a:t>se </a:t>
            </a:r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muodostuu? </a:t>
            </a:r>
            <a:endParaRPr lang="fi-FI" dirty="0"/>
          </a:p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Esimerkiksi makkaranuotiosta. Lapset voivat kertoa: Maistuuko, haiseeko, kirveleekö silmiä? Miten savussa näkee? Kädet silmille.</a:t>
            </a:r>
            <a:endParaRPr lang="fi-FI" dirty="0">
              <a:cs typeface="Calibri" panose="020F0502020204030204"/>
            </a:endParaRPr>
          </a:p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Mistä tulipalo voi saada alkunsa? Ruoka unohtuu levylle, kynttilä kaatuu.</a:t>
            </a:r>
          </a:p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Palovaroitin ilmoittaa, jos huoneistoon leviää savua.</a:t>
            </a:r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3095AD-1777-4067-B046-A1A28382DA49}" type="slidenum">
              <a:rPr lang="fi-FI" smtClean="0"/>
              <a:t>14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783061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Poistutaan savusta ja rakennuksesta.</a:t>
            </a:r>
          </a:p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Kerrotaan aikuiselle. Etsitään vanhempia ulkoa ei palavasta rakennuksesta. Voidaan ilmoittaa myös soittamalla.</a:t>
            </a:r>
          </a:p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Jos kerrostalohuoneiston rappukäytävässä (oven takana) on savua, suljetaan ulko-ovi. Kerrotaan savusta vanhemmille. Jos vanhempia ei ole kotona ja soittaminen hätäkeskukseen tuntuu vaikealta, yhteys vanhempiin, mummoon.</a:t>
            </a:r>
          </a:p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Kannustetaan lapsia toimimaan, syttyipä palo mistä syystä tahansa.</a:t>
            </a:r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3095AD-1777-4067-B046-A1A28382DA49}" type="slidenum">
              <a:rPr lang="fi-FI" smtClean="0"/>
              <a:t>15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122247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Poistutaan savusta ja vältetään sitä.</a:t>
            </a:r>
            <a:endParaRPr lang="fi-FI" dirty="0"/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3095AD-1777-4067-B046-A1A28382DA49}" type="slidenum">
              <a:rPr lang="fi-FI" smtClean="0"/>
              <a:t>16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133267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Poistumisharjoitus.</a:t>
            </a:r>
          </a:p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Opettaja ohjaa, poistumisopasteet, kokoontumispaikka.</a:t>
            </a:r>
          </a:p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Voidaan aloittaa harjoitus palovaroittimen äänimerkillä, jos laite on mukana. Jos jotakuta ääni pelottaa, pyydetään laittamaan kädet korville.</a:t>
            </a:r>
          </a:p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Suljetaan ovet.</a:t>
            </a:r>
          </a:p>
          <a:p>
            <a:endParaRPr lang="fi-FI" dirty="0">
              <a:cs typeface="Calibri" panose="020F0502020204030204"/>
            </a:endParaRPr>
          </a:p>
          <a:p>
            <a:r>
              <a:rPr lang="fi-FI" dirty="0">
                <a:cs typeface="Calibri" panose="020F0502020204030204"/>
              </a:rPr>
              <a:t>Tunnin päätteeksi voidaan esitellä käyttämättömiä sammutusvarusteita. Voidaan pukea esim. Opettajalle/ohjaajalle.</a:t>
            </a:r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3095AD-1777-4067-B046-A1A28382DA49}" type="slidenum">
              <a:rPr lang="fi-FI" smtClean="0"/>
              <a:t>17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497728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Puhutaan turvallisuudesta, </a:t>
            </a:r>
            <a:endParaRPr lang="fi-FI" dirty="0"/>
          </a:p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toiminta tulipalossa ja</a:t>
            </a:r>
            <a:endParaRPr lang="fi-FI" dirty="0">
              <a:cs typeface="Calibri"/>
            </a:endParaRPr>
          </a:p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poistumisharjoitus.</a:t>
            </a:r>
            <a:endParaRPr lang="fi-FI" dirty="0">
              <a:cs typeface="Calibri" panose="020F0502020204030204"/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3095AD-1777-4067-B046-A1A28382DA49}" type="slidenum">
              <a:rPr lang="fi-FI" smtClean="0"/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870222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>
                <a:cs typeface="Calibri"/>
              </a:rPr>
              <a:t>Turvallisuus? Onko koti turvallinen? Saako leikkiä kaikissa paikoissa? Missä ei, mitä paikkoja täytyy varoa?</a:t>
            </a:r>
          </a:p>
          <a:p>
            <a:r>
              <a:rPr lang="fi-FI" dirty="0">
                <a:cs typeface="Calibri"/>
              </a:rPr>
              <a:t>Saako yksin kotona tehdä mitä haluaa. Mitä ei saa?</a:t>
            </a:r>
          </a:p>
          <a:p>
            <a:r>
              <a:rPr lang="fi-FI" dirty="0">
                <a:cs typeface="Calibri"/>
              </a:rPr>
              <a:t>Saako mennä kaverille yksin?</a:t>
            </a:r>
          </a:p>
          <a:p>
            <a:r>
              <a:rPr lang="fi-FI" dirty="0">
                <a:cs typeface="Calibri"/>
              </a:rPr>
              <a:t>Turvalliset reitit.</a:t>
            </a:r>
          </a:p>
          <a:p>
            <a:r>
              <a:rPr lang="fi-FI" dirty="0">
                <a:cs typeface="Calibri"/>
              </a:rPr>
              <a:t>Ilmoitetaan minne lähdetään. </a:t>
            </a:r>
            <a:endParaRPr lang="fi-FI" dirty="0"/>
          </a:p>
          <a:p>
            <a:endParaRPr lang="fi-FI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3095AD-1777-4067-B046-A1A28382DA49}" type="slidenum">
              <a:rPr lang="fi-FI" smtClean="0"/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353016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Numeroon soitetaan jos täytyy saada nopeasti apua.</a:t>
            </a:r>
            <a:endParaRPr lang="fi-FI" dirty="0">
              <a:cs typeface="Calibri" panose="020F0502020204030204"/>
            </a:endParaRPr>
          </a:p>
          <a:p>
            <a:r>
              <a:rPr lang="fi-FI" dirty="0">
                <a:cs typeface="Calibri" panose="020F0502020204030204"/>
              </a:rPr>
              <a:t>Poliisi? Mitä poliisi tekee. Koska kaivataan poliisin apua?</a:t>
            </a:r>
          </a:p>
          <a:p>
            <a:r>
              <a:rPr lang="fi-FI" dirty="0">
                <a:cs typeface="Calibri" panose="020F0502020204030204"/>
              </a:rPr>
              <a:t>Pelastus? Mitä apua silloin kaivataan?</a:t>
            </a:r>
          </a:p>
          <a:p>
            <a:r>
              <a:rPr lang="fi-FI" dirty="0">
                <a:cs typeface="Calibri" panose="020F0502020204030204"/>
              </a:rPr>
              <a:t>Ensihoito. Koska on niin kipeä, että täytyy soittaa ambulanssi?</a:t>
            </a:r>
          </a:p>
          <a:p>
            <a:r>
              <a:rPr lang="fi-FI" dirty="0">
                <a:cs typeface="Calibri" panose="020F0502020204030204"/>
              </a:rPr>
              <a:t>Kaikissa tilanteissa apua samasta numerosta.</a:t>
            </a:r>
          </a:p>
          <a:p>
            <a:r>
              <a:rPr lang="fi-FI" dirty="0">
                <a:cs typeface="Calibri" panose="020F0502020204030204"/>
              </a:rPr>
              <a:t>Aikuiset soittavat, Jos aikuista ei lähettyvillä, vanhin lapsista soittaa.</a:t>
            </a:r>
          </a:p>
          <a:p>
            <a:r>
              <a:rPr lang="fi-FI" dirty="0">
                <a:cs typeface="Calibri" panose="020F0502020204030204"/>
              </a:rPr>
              <a:t>Seuraavassa sarjakuvassa opetellaan muistamaan asioita. Ei tarvitse vielä osata.</a:t>
            </a:r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3095AD-1777-4067-B046-A1A28382DA49}" type="slidenum">
              <a:rPr lang="fi-FI" smtClean="0"/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856763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Jos kaivataan kiireellistä apua. Ilmoita</a:t>
            </a:r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ensin aikuiselle (vanhemmat, muu aikuinen tai vanhemmat sisarukset). </a:t>
            </a:r>
            <a:endParaRPr lang="fi-FI" dirty="0"/>
          </a:p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Soittaminen kyseeseen, jos lapsi ei tavoita ketään.</a:t>
            </a:r>
            <a:endParaRPr lang="fi-FI" dirty="0">
              <a:cs typeface="Calibri"/>
            </a:endParaRPr>
          </a:p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Mikä on todellinen hätätilanne?</a:t>
            </a:r>
          </a:p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Aiheeton soittelu numeroon 112 ei ole sallittua.</a:t>
            </a:r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3095AD-1777-4067-B046-A1A28382DA49}" type="slidenum">
              <a:rPr lang="fi-FI" smtClean="0"/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919023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Pesuaineet, palavat nesteet, akut yms.</a:t>
            </a:r>
            <a:r>
              <a:rPr lang="fi-FI" dirty="0"/>
              <a:t> Varallisten esineiden/asioiden säilytys.</a:t>
            </a:r>
            <a:endParaRPr lang="fi-FI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i-FI" dirty="0">
                <a:cs typeface="Calibri"/>
              </a:rPr>
              <a:t>Turvallinen leikkipaikka/vaarallinen leikkipaikka</a:t>
            </a:r>
            <a:endParaRPr lang="fi-FI" dirty="0"/>
          </a:p>
          <a:p>
            <a:r>
              <a:rPr lang="fi-FI" dirty="0">
                <a:cs typeface="Calibri"/>
              </a:rPr>
              <a:t>Yksin kotona/vanhempien kanssa tehtävät asiat.</a:t>
            </a:r>
            <a:endParaRPr lang="fi-FI" sz="1200" b="0" i="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3095AD-1777-4067-B046-A1A28382DA49}" type="slidenum">
              <a:rPr lang="fi-FI" smtClean="0"/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612634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Polkupyörä, potkulauta. Muita vaihtoehtoja?</a:t>
            </a:r>
          </a:p>
          <a:p>
            <a:r>
              <a:rPr lang="fi-FI" dirty="0">
                <a:cs typeface="Calibri"/>
              </a:rPr>
              <a:t>Turvallinen liikkuminen: jalan, polkupyörällä. Kesä/talvi.</a:t>
            </a:r>
          </a:p>
          <a:p>
            <a:r>
              <a:rPr lang="fi-FI" dirty="0">
                <a:cs typeface="Calibri"/>
              </a:rPr>
              <a:t>Turvavarusteet.</a:t>
            </a:r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3095AD-1777-4067-B046-A1A28382DA49}" type="slidenum">
              <a:rPr lang="fi-FI" smtClean="0"/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149350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Turvallinen matkustaminen: Lapset, aikuiset ja lemmikit.</a:t>
            </a:r>
          </a:p>
          <a:p>
            <a:r>
              <a:rPr lang="fi-FI" dirty="0">
                <a:cs typeface="Calibri"/>
              </a:rPr>
              <a:t>Turvavyöt, irtain materiaali. </a:t>
            </a:r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3095AD-1777-4067-B046-A1A28382DA49}" type="slidenum">
              <a:rPr lang="fi-FI" smtClean="0"/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19836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Autolla voidaan mennä mökille/uimaan/kalaan.</a:t>
            </a:r>
          </a:p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 yksin uimaan. Uima-/hyppypaikan varmistaminen: ylimääräistä tavaraa tai ajopuita.</a:t>
            </a:r>
          </a:p>
          <a:p>
            <a:r>
              <a:rPr lang="fi-FI" dirty="0">
                <a:cs typeface="Calibri" panose="020F0502020204030204"/>
              </a:rPr>
              <a:t>Uidaan rannan suuntaisesti. Jalat ylettyvät pohjaan.</a:t>
            </a:r>
          </a:p>
          <a:p>
            <a:r>
              <a:rPr lang="fi-FI" dirty="0">
                <a:cs typeface="Calibri" panose="020F0502020204030204"/>
              </a:rPr>
              <a:t>Kivaa ja terveellisestä puuhaa. Muistetaan varovaisuus. Vanhempia rannalla/lähettyvillä.</a:t>
            </a:r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3095AD-1777-4067-B046-A1A28382DA49}" type="slidenum">
              <a:rPr lang="fi-FI" smtClean="0"/>
              <a:t>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381699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aotsikko 2">
            <a:extLst>
              <a:ext uri="{FF2B5EF4-FFF2-40B4-BE49-F238E27FC236}">
                <a16:creationId xmlns:a16="http://schemas.microsoft.com/office/drawing/2014/main" id="{E79FDE38-AB36-104A-134D-391C549C00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5688" y="3644900"/>
            <a:ext cx="5184775" cy="2087810"/>
          </a:xfrm>
        </p:spPr>
        <p:txBody>
          <a:bodyPr/>
          <a:lstStyle>
            <a:lvl1pPr marL="0" indent="0" algn="l">
              <a:buNone/>
              <a:defRPr lang="fi-FI" sz="2000" kern="1200" dirty="0" err="1" smtClean="0">
                <a:solidFill>
                  <a:srgbClr val="10285E"/>
                </a:solidFill>
                <a:latin typeface="+mn-lt"/>
                <a:ea typeface="Inter" panose="02000503000000020004" pitchFamily="2" charset="0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GB" dirty="0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3FB70ACE-C88B-4462-956A-778C138753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88381" y="332867"/>
            <a:ext cx="4827170" cy="6264274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10919056-E79E-47D8-B0E3-43BAAF3E0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88381" y="332867"/>
            <a:ext cx="4827170" cy="6264274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B326C72A-CF20-4784-B191-D8224CD082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55688" y="908719"/>
            <a:ext cx="5976937" cy="2304381"/>
          </a:xfrm>
        </p:spPr>
        <p:txBody>
          <a:bodyPr anchor="b"/>
          <a:lstStyle>
            <a:lvl1pPr marL="0" indent="0">
              <a:buNone/>
              <a:defRPr sz="4800" b="1">
                <a:solidFill>
                  <a:schemeClr val="tx2"/>
                </a:solidFill>
                <a:latin typeface="+mj-lt"/>
              </a:defRPr>
            </a:lvl1pPr>
            <a:lvl2pPr marL="144000" indent="0">
              <a:buNone/>
              <a:defRPr>
                <a:latin typeface="+mj-lt"/>
              </a:defRPr>
            </a:lvl2pPr>
            <a:lvl3pPr marL="324000" indent="0">
              <a:buNone/>
              <a:defRPr>
                <a:latin typeface="+mj-lt"/>
              </a:defRPr>
            </a:lvl3pPr>
            <a:lvl4pPr marL="504000" indent="0">
              <a:buNone/>
              <a:defRPr>
                <a:latin typeface="+mj-lt"/>
              </a:defRPr>
            </a:lvl4pPr>
            <a:lvl5pPr marL="684000" indent="0">
              <a:buNone/>
              <a:defRPr>
                <a:latin typeface="+mj-lt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7D6855E-470B-4EA3-A5BE-1A59FDBFB7F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13674" y="5617815"/>
            <a:ext cx="2098950" cy="9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8993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37" userDrawn="1">
          <p15:clr>
            <a:srgbClr val="FBAE40"/>
          </p15:clr>
        </p15:guide>
        <p15:guide id="2" pos="6465" userDrawn="1">
          <p15:clr>
            <a:srgbClr val="FBAE40"/>
          </p15:clr>
        </p15:guide>
        <p15:guide id="3" orient="horz" pos="2296" userDrawn="1">
          <p15:clr>
            <a:srgbClr val="FBAE40"/>
          </p15:clr>
        </p15:guide>
        <p15:guide id="4" orient="horz" pos="371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fi-FI" dirty="0"/>
              <a:t>Muokkaa perustyyliä napsauttamalla</a:t>
            </a:r>
          </a:p>
        </p:txBody>
      </p:sp>
      <p:sp>
        <p:nvSpPr>
          <p:cNvPr id="9" name="Sisällön paikkamerkki 8"/>
          <p:cNvSpPr>
            <a:spLocks noGrp="1"/>
          </p:cNvSpPr>
          <p:nvPr>
            <p:ph sz="quarter" idx="13"/>
          </p:nvPr>
        </p:nvSpPr>
        <p:spPr>
          <a:xfrm>
            <a:off x="479425" y="1628776"/>
            <a:ext cx="5472113" cy="4032250"/>
          </a:xfrm>
        </p:spPr>
        <p:txBody>
          <a:bodyPr/>
          <a:lstStyle>
            <a:lvl1pPr>
              <a:defRPr sz="2800"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11" name="Sisällön paikkamerkki 10"/>
          <p:cNvSpPr>
            <a:spLocks noGrp="1"/>
          </p:cNvSpPr>
          <p:nvPr>
            <p:ph sz="quarter" idx="14"/>
          </p:nvPr>
        </p:nvSpPr>
        <p:spPr>
          <a:xfrm>
            <a:off x="6240463" y="1628775"/>
            <a:ext cx="5472112" cy="4032251"/>
          </a:xfrm>
        </p:spPr>
        <p:txBody>
          <a:bodyPr/>
          <a:lstStyle>
            <a:lvl1pPr>
              <a:defRPr sz="2800"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</p:spTree>
    <p:extLst>
      <p:ext uri="{BB962C8B-B14F-4D97-AF65-F5344CB8AC3E}">
        <p14:creationId xmlns:p14="http://schemas.microsoft.com/office/powerpoint/2010/main" val="3567919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479425" y="333375"/>
            <a:ext cx="11233150" cy="935039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fi-FI" dirty="0"/>
              <a:t>Muokkaa perustyyliä napsauttamalla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79425" y="1633538"/>
            <a:ext cx="5472113" cy="679338"/>
          </a:xfrm>
        </p:spPr>
        <p:txBody>
          <a:bodyPr anchor="b"/>
          <a:lstStyle>
            <a:lvl1pPr marL="0" indent="0">
              <a:buNone/>
              <a:defRPr sz="2800" b="1">
                <a:solidFill>
                  <a:schemeClr val="accent1"/>
                </a:solidFill>
                <a:latin typeface="+mn-lt"/>
                <a:ea typeface="Inter SemiBold" panose="020005030000000200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79425" y="2505076"/>
            <a:ext cx="5472113" cy="3155950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240463" y="1633538"/>
            <a:ext cx="5472112" cy="679338"/>
          </a:xfrm>
        </p:spPr>
        <p:txBody>
          <a:bodyPr anchor="b"/>
          <a:lstStyle>
            <a:lvl1pPr marL="0" indent="0">
              <a:buNone/>
              <a:defRPr sz="2800" b="1">
                <a:solidFill>
                  <a:schemeClr val="accent1"/>
                </a:solidFill>
                <a:latin typeface="+mn-lt"/>
                <a:ea typeface="Inter SemiBold" panose="020005030000000200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240463" y="2505076"/>
            <a:ext cx="5472112" cy="3155950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</p:spTree>
    <p:extLst>
      <p:ext uri="{BB962C8B-B14F-4D97-AF65-F5344CB8AC3E}">
        <p14:creationId xmlns:p14="http://schemas.microsoft.com/office/powerpoint/2010/main" val="19949343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fi-FI" dirty="0"/>
              <a:t>Muokkaa perustyyliä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3282153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tsikko ja sisältö_pallo_purppu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6240239" y="333375"/>
            <a:ext cx="5472338" cy="923925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fi-FI" dirty="0"/>
              <a:t>Muokkaa perustyyliä napsauttamalla</a:t>
            </a:r>
          </a:p>
        </p:txBody>
      </p:sp>
      <p:sp>
        <p:nvSpPr>
          <p:cNvPr id="8" name="Tekstin paikkamerkki 7"/>
          <p:cNvSpPr>
            <a:spLocks noGrp="1"/>
          </p:cNvSpPr>
          <p:nvPr>
            <p:ph type="body" sz="quarter" idx="14"/>
          </p:nvPr>
        </p:nvSpPr>
        <p:spPr>
          <a:xfrm>
            <a:off x="6240463" y="1628775"/>
            <a:ext cx="5472112" cy="4321175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</p:txBody>
      </p:sp>
      <p:sp>
        <p:nvSpPr>
          <p:cNvPr id="13" name="Oval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1091444" y="1268760"/>
            <a:ext cx="4353584" cy="4353584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latin typeface="+mn-lt"/>
            </a:endParaRPr>
          </a:p>
        </p:txBody>
      </p:sp>
      <p:sp>
        <p:nvSpPr>
          <p:cNvPr id="11" name="Sisällön paikkamerkki 10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253031" y="1430348"/>
            <a:ext cx="3996826" cy="3996826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+mn-lt"/>
                <a:ea typeface="Inter SemiBold" panose="02000503000000020004" pitchFamily="2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fi-FI" dirty="0"/>
              <a:t>Muokkaa tekstin perustyylejä</a:t>
            </a:r>
          </a:p>
        </p:txBody>
      </p:sp>
    </p:spTree>
    <p:extLst>
      <p:ext uri="{BB962C8B-B14F-4D97-AF65-F5344CB8AC3E}">
        <p14:creationId xmlns:p14="http://schemas.microsoft.com/office/powerpoint/2010/main" val="41280851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tsikko ja sisältö_pallo_ke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dirty="0"/>
              <a:t>Muokkaa perustyyliä napsauttamalla</a:t>
            </a:r>
          </a:p>
        </p:txBody>
      </p:sp>
      <p:sp>
        <p:nvSpPr>
          <p:cNvPr id="8" name="Tekstin paikkamerkki 7"/>
          <p:cNvSpPr>
            <a:spLocks noGrp="1"/>
          </p:cNvSpPr>
          <p:nvPr>
            <p:ph type="body" sz="quarter" idx="14"/>
          </p:nvPr>
        </p:nvSpPr>
        <p:spPr>
          <a:xfrm>
            <a:off x="484188" y="1628776"/>
            <a:ext cx="5611812" cy="4032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</p:txBody>
      </p:sp>
      <p:sp>
        <p:nvSpPr>
          <p:cNvPr id="11" name="Sisällön paikkamerkki 10"/>
          <p:cNvSpPr>
            <a:spLocks noGrp="1"/>
          </p:cNvSpPr>
          <p:nvPr>
            <p:ph sz="quarter" idx="13"/>
          </p:nvPr>
        </p:nvSpPr>
        <p:spPr>
          <a:xfrm>
            <a:off x="6944563" y="1790363"/>
            <a:ext cx="3996826" cy="3996826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accent1"/>
                </a:solidFill>
                <a:latin typeface="+mn-lt"/>
                <a:ea typeface="Inter SemiBold" panose="02000503000000020004" pitchFamily="2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fi-FI" dirty="0"/>
              <a:t>Muokkaa tekstin perustyylejä</a:t>
            </a:r>
          </a:p>
        </p:txBody>
      </p:sp>
      <p:sp>
        <p:nvSpPr>
          <p:cNvPr id="13" name="Oval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6782976" y="1628775"/>
            <a:ext cx="4353584" cy="435358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569789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ityksen väli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tsikko 1"/>
          <p:cNvSpPr>
            <a:spLocks noGrp="1"/>
          </p:cNvSpPr>
          <p:nvPr>
            <p:ph type="title" hasCustomPrompt="1"/>
          </p:nvPr>
        </p:nvSpPr>
        <p:spPr>
          <a:xfrm>
            <a:off x="1055440" y="1621707"/>
            <a:ext cx="10081120" cy="2432026"/>
          </a:xfrm>
        </p:spPr>
        <p:txBody>
          <a:bodyPr anchor="b"/>
          <a:lstStyle>
            <a:lvl1pPr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fi-FI" dirty="0"/>
              <a:t>Muokkaa perustyyliä napsauttamalla</a:t>
            </a:r>
          </a:p>
        </p:txBody>
      </p:sp>
      <p:sp>
        <p:nvSpPr>
          <p:cNvPr id="9" name="Tekstin paikkamerkki 4"/>
          <p:cNvSpPr>
            <a:spLocks noGrp="1"/>
          </p:cNvSpPr>
          <p:nvPr>
            <p:ph type="body" sz="quarter" idx="10"/>
          </p:nvPr>
        </p:nvSpPr>
        <p:spPr>
          <a:xfrm>
            <a:off x="1055935" y="4430021"/>
            <a:ext cx="10080625" cy="1260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  <a:latin typeface="+mn-lt"/>
                <a:ea typeface="Inter" panose="02000503000000020004" pitchFamily="2" charset="0"/>
              </a:defRPr>
            </a:lvl1pPr>
            <a:lvl2pPr marL="144000" indent="0">
              <a:buNone/>
              <a:defRPr/>
            </a:lvl2pPr>
            <a:lvl3pPr marL="324000" indent="0">
              <a:buNone/>
              <a:defRPr/>
            </a:lvl3pPr>
            <a:lvl4pPr marL="504000" indent="0">
              <a:buNone/>
              <a:defRPr/>
            </a:lvl4pPr>
            <a:lvl5pPr marL="684000" indent="0">
              <a:buNone/>
              <a:defRPr/>
            </a:lvl5pPr>
          </a:lstStyle>
          <a:p>
            <a:pPr lvl="0"/>
            <a:r>
              <a:rPr lang="fi-FI" dirty="0"/>
              <a:t>Muokkaa tekstin perustyylejä</a:t>
            </a:r>
          </a:p>
        </p:txBody>
      </p:sp>
      <p:pic>
        <p:nvPicPr>
          <p:cNvPr id="6" name="Kuva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04108" y="332656"/>
            <a:ext cx="1208516" cy="1395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8955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_pallo_ke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dirty="0"/>
              <a:t>Muokkaa perustyyliä napsauttamalla</a:t>
            </a:r>
          </a:p>
        </p:txBody>
      </p:sp>
      <p:sp>
        <p:nvSpPr>
          <p:cNvPr id="8" name="Tekstin paikkamerkki 7"/>
          <p:cNvSpPr>
            <a:spLocks noGrp="1"/>
          </p:cNvSpPr>
          <p:nvPr>
            <p:ph type="body" sz="quarter" idx="14"/>
          </p:nvPr>
        </p:nvSpPr>
        <p:spPr>
          <a:xfrm>
            <a:off x="484188" y="1628776"/>
            <a:ext cx="5611812" cy="4032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</p:txBody>
      </p:sp>
      <p:sp>
        <p:nvSpPr>
          <p:cNvPr id="11" name="Sisällön paikkamerkki 10"/>
          <p:cNvSpPr>
            <a:spLocks noGrp="1"/>
          </p:cNvSpPr>
          <p:nvPr>
            <p:ph sz="quarter" idx="13"/>
          </p:nvPr>
        </p:nvSpPr>
        <p:spPr>
          <a:xfrm>
            <a:off x="6944563" y="1790363"/>
            <a:ext cx="3996826" cy="3996826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accent1"/>
                </a:solidFill>
                <a:latin typeface="+mn-lt"/>
                <a:ea typeface="Inter SemiBold" panose="02000503000000020004" pitchFamily="2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fi-FI" dirty="0"/>
              <a:t>Muokkaa tekstin perustyylejä</a:t>
            </a:r>
          </a:p>
        </p:txBody>
      </p:sp>
      <p:sp>
        <p:nvSpPr>
          <p:cNvPr id="13" name="Oval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6782976" y="1628775"/>
            <a:ext cx="4353584" cy="435358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674703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_sisältö_ke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479424" y="333375"/>
            <a:ext cx="5472113" cy="923925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fi-FI" dirty="0"/>
              <a:t>Muokkaa perustyyliä napsauttamalla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15"/>
          </p:nvPr>
        </p:nvSpPr>
        <p:spPr>
          <a:xfrm>
            <a:off x="479424" y="1628776"/>
            <a:ext cx="5472114" cy="4032250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</p:txBody>
      </p:sp>
      <p:sp>
        <p:nvSpPr>
          <p:cNvPr id="9" name="Suorakulmio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40462" y="0"/>
            <a:ext cx="5951537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+mn-lt"/>
            </a:endParaRPr>
          </a:p>
        </p:txBody>
      </p:sp>
      <p:sp>
        <p:nvSpPr>
          <p:cNvPr id="18" name="Sisällön paikkamerkki 10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134358" y="1929522"/>
            <a:ext cx="4253796" cy="3024336"/>
          </a:xfrm>
          <a:prstGeom prst="rect">
            <a:avLst/>
          </a:prstGeom>
          <a:noFill/>
        </p:spPr>
        <p:txBody>
          <a:bodyPr anchor="ctr"/>
          <a:lstStyle>
            <a:lvl1pPr marL="0" indent="0" algn="l">
              <a:buNone/>
              <a:defRPr sz="4000" b="1">
                <a:solidFill>
                  <a:schemeClr val="bg1"/>
                </a:solidFill>
                <a:latin typeface="+mn-lt"/>
                <a:ea typeface="Inter SemiBold" panose="02000503000000020004" pitchFamily="2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fi-FI" dirty="0"/>
              <a:t>Muokkaa tekstin perustyylejä</a:t>
            </a:r>
          </a:p>
        </p:txBody>
      </p:sp>
      <p:grpSp>
        <p:nvGrpSpPr>
          <p:cNvPr id="10" name="Ryhmä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889753" y="5853643"/>
            <a:ext cx="920256" cy="748770"/>
            <a:chOff x="6358656" y="1628777"/>
            <a:chExt cx="5451353" cy="4435511"/>
          </a:xfrm>
          <a:solidFill>
            <a:schemeClr val="tx2"/>
          </a:solidFill>
        </p:grpSpPr>
        <p:sp>
          <p:nvSpPr>
            <p:cNvPr id="11" name="Freeform 5"/>
            <p:cNvSpPr>
              <a:spLocks/>
            </p:cNvSpPr>
            <p:nvPr/>
          </p:nvSpPr>
          <p:spPr bwMode="auto">
            <a:xfrm rot="16200000" flipH="1">
              <a:off x="5617094" y="2370339"/>
              <a:ext cx="4435511" cy="2952388"/>
            </a:xfrm>
            <a:custGeom>
              <a:avLst/>
              <a:gdLst>
                <a:gd name="T0" fmla="*/ 0 w 1061"/>
                <a:gd name="T1" fmla="*/ 352 h 704"/>
                <a:gd name="T2" fmla="*/ 354 w 1061"/>
                <a:gd name="T3" fmla="*/ 704 h 704"/>
                <a:gd name="T4" fmla="*/ 1061 w 1061"/>
                <a:gd name="T5" fmla="*/ 704 h 704"/>
                <a:gd name="T6" fmla="*/ 708 w 1061"/>
                <a:gd name="T7" fmla="*/ 352 h 704"/>
                <a:gd name="T8" fmla="*/ 354 w 1061"/>
                <a:gd name="T9" fmla="*/ 0 h 704"/>
                <a:gd name="T10" fmla="*/ 0 w 1061"/>
                <a:gd name="T11" fmla="*/ 352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1" h="704">
                  <a:moveTo>
                    <a:pt x="0" y="352"/>
                  </a:moveTo>
                  <a:cubicBezTo>
                    <a:pt x="0" y="546"/>
                    <a:pt x="158" y="704"/>
                    <a:pt x="354" y="704"/>
                  </a:cubicBezTo>
                  <a:cubicBezTo>
                    <a:pt x="1061" y="704"/>
                    <a:pt x="1061" y="704"/>
                    <a:pt x="1061" y="704"/>
                  </a:cubicBezTo>
                  <a:cubicBezTo>
                    <a:pt x="866" y="704"/>
                    <a:pt x="708" y="546"/>
                    <a:pt x="708" y="352"/>
                  </a:cubicBezTo>
                  <a:cubicBezTo>
                    <a:pt x="708" y="158"/>
                    <a:pt x="549" y="0"/>
                    <a:pt x="354" y="0"/>
                  </a:cubicBezTo>
                  <a:cubicBezTo>
                    <a:pt x="158" y="0"/>
                    <a:pt x="0" y="158"/>
                    <a:pt x="0" y="35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latin typeface="+mn-lt"/>
              </a:endParaRPr>
            </a:p>
          </p:txBody>
        </p:sp>
        <p:sp>
          <p:nvSpPr>
            <p:cNvPr id="12" name="Freeform 5"/>
            <p:cNvSpPr>
              <a:spLocks/>
            </p:cNvSpPr>
            <p:nvPr/>
          </p:nvSpPr>
          <p:spPr bwMode="auto">
            <a:xfrm rot="16200000" flipH="1">
              <a:off x="8218837" y="2358778"/>
              <a:ext cx="4312101" cy="2870243"/>
            </a:xfrm>
            <a:custGeom>
              <a:avLst/>
              <a:gdLst>
                <a:gd name="T0" fmla="*/ 0 w 1061"/>
                <a:gd name="T1" fmla="*/ 352 h 704"/>
                <a:gd name="T2" fmla="*/ 354 w 1061"/>
                <a:gd name="T3" fmla="*/ 704 h 704"/>
                <a:gd name="T4" fmla="*/ 1061 w 1061"/>
                <a:gd name="T5" fmla="*/ 704 h 704"/>
                <a:gd name="T6" fmla="*/ 708 w 1061"/>
                <a:gd name="T7" fmla="*/ 352 h 704"/>
                <a:gd name="T8" fmla="*/ 354 w 1061"/>
                <a:gd name="T9" fmla="*/ 0 h 704"/>
                <a:gd name="T10" fmla="*/ 0 w 1061"/>
                <a:gd name="T11" fmla="*/ 352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1" h="704">
                  <a:moveTo>
                    <a:pt x="0" y="352"/>
                  </a:moveTo>
                  <a:cubicBezTo>
                    <a:pt x="0" y="546"/>
                    <a:pt x="158" y="704"/>
                    <a:pt x="354" y="704"/>
                  </a:cubicBezTo>
                  <a:cubicBezTo>
                    <a:pt x="1061" y="704"/>
                    <a:pt x="1061" y="704"/>
                    <a:pt x="1061" y="704"/>
                  </a:cubicBezTo>
                  <a:cubicBezTo>
                    <a:pt x="866" y="704"/>
                    <a:pt x="708" y="546"/>
                    <a:pt x="708" y="352"/>
                  </a:cubicBezTo>
                  <a:cubicBezTo>
                    <a:pt x="708" y="158"/>
                    <a:pt x="549" y="0"/>
                    <a:pt x="354" y="0"/>
                  </a:cubicBezTo>
                  <a:cubicBezTo>
                    <a:pt x="158" y="0"/>
                    <a:pt x="0" y="158"/>
                    <a:pt x="0" y="35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latin typeface="+mn-lt"/>
              </a:endParaRPr>
            </a:p>
          </p:txBody>
        </p:sp>
      </p:grpSp>
      <p:grpSp>
        <p:nvGrpSpPr>
          <p:cNvPr id="13" name="Ryhmä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647437" y="429574"/>
            <a:ext cx="899062" cy="731525"/>
            <a:chOff x="6358656" y="1628777"/>
            <a:chExt cx="5451353" cy="4435511"/>
          </a:xfrm>
          <a:solidFill>
            <a:schemeClr val="tx2"/>
          </a:solidFill>
        </p:grpSpPr>
        <p:sp>
          <p:nvSpPr>
            <p:cNvPr id="14" name="Freeform 5"/>
            <p:cNvSpPr>
              <a:spLocks/>
            </p:cNvSpPr>
            <p:nvPr/>
          </p:nvSpPr>
          <p:spPr bwMode="auto">
            <a:xfrm rot="16200000" flipH="1">
              <a:off x="5617094" y="2370339"/>
              <a:ext cx="4435511" cy="2952388"/>
            </a:xfrm>
            <a:custGeom>
              <a:avLst/>
              <a:gdLst>
                <a:gd name="T0" fmla="*/ 0 w 1061"/>
                <a:gd name="T1" fmla="*/ 352 h 704"/>
                <a:gd name="T2" fmla="*/ 354 w 1061"/>
                <a:gd name="T3" fmla="*/ 704 h 704"/>
                <a:gd name="T4" fmla="*/ 1061 w 1061"/>
                <a:gd name="T5" fmla="*/ 704 h 704"/>
                <a:gd name="T6" fmla="*/ 708 w 1061"/>
                <a:gd name="T7" fmla="*/ 352 h 704"/>
                <a:gd name="T8" fmla="*/ 354 w 1061"/>
                <a:gd name="T9" fmla="*/ 0 h 704"/>
                <a:gd name="T10" fmla="*/ 0 w 1061"/>
                <a:gd name="T11" fmla="*/ 352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1" h="704">
                  <a:moveTo>
                    <a:pt x="0" y="352"/>
                  </a:moveTo>
                  <a:cubicBezTo>
                    <a:pt x="0" y="546"/>
                    <a:pt x="158" y="704"/>
                    <a:pt x="354" y="704"/>
                  </a:cubicBezTo>
                  <a:cubicBezTo>
                    <a:pt x="1061" y="704"/>
                    <a:pt x="1061" y="704"/>
                    <a:pt x="1061" y="704"/>
                  </a:cubicBezTo>
                  <a:cubicBezTo>
                    <a:pt x="866" y="704"/>
                    <a:pt x="708" y="546"/>
                    <a:pt x="708" y="352"/>
                  </a:cubicBezTo>
                  <a:cubicBezTo>
                    <a:pt x="708" y="158"/>
                    <a:pt x="549" y="0"/>
                    <a:pt x="354" y="0"/>
                  </a:cubicBezTo>
                  <a:cubicBezTo>
                    <a:pt x="158" y="0"/>
                    <a:pt x="0" y="158"/>
                    <a:pt x="0" y="35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latin typeface="+mn-lt"/>
              </a:endParaRPr>
            </a:p>
          </p:txBody>
        </p:sp>
        <p:sp>
          <p:nvSpPr>
            <p:cNvPr id="15" name="Freeform 5"/>
            <p:cNvSpPr>
              <a:spLocks/>
            </p:cNvSpPr>
            <p:nvPr/>
          </p:nvSpPr>
          <p:spPr bwMode="auto">
            <a:xfrm rot="16200000" flipH="1">
              <a:off x="8218837" y="2358778"/>
              <a:ext cx="4312101" cy="2870243"/>
            </a:xfrm>
            <a:custGeom>
              <a:avLst/>
              <a:gdLst>
                <a:gd name="T0" fmla="*/ 0 w 1061"/>
                <a:gd name="T1" fmla="*/ 352 h 704"/>
                <a:gd name="T2" fmla="*/ 354 w 1061"/>
                <a:gd name="T3" fmla="*/ 704 h 704"/>
                <a:gd name="T4" fmla="*/ 1061 w 1061"/>
                <a:gd name="T5" fmla="*/ 704 h 704"/>
                <a:gd name="T6" fmla="*/ 708 w 1061"/>
                <a:gd name="T7" fmla="*/ 352 h 704"/>
                <a:gd name="T8" fmla="*/ 354 w 1061"/>
                <a:gd name="T9" fmla="*/ 0 h 704"/>
                <a:gd name="T10" fmla="*/ 0 w 1061"/>
                <a:gd name="T11" fmla="*/ 352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1" h="704">
                  <a:moveTo>
                    <a:pt x="0" y="352"/>
                  </a:moveTo>
                  <a:cubicBezTo>
                    <a:pt x="0" y="546"/>
                    <a:pt x="158" y="704"/>
                    <a:pt x="354" y="704"/>
                  </a:cubicBezTo>
                  <a:cubicBezTo>
                    <a:pt x="1061" y="704"/>
                    <a:pt x="1061" y="704"/>
                    <a:pt x="1061" y="704"/>
                  </a:cubicBezTo>
                  <a:cubicBezTo>
                    <a:pt x="866" y="704"/>
                    <a:pt x="708" y="546"/>
                    <a:pt x="708" y="352"/>
                  </a:cubicBezTo>
                  <a:cubicBezTo>
                    <a:pt x="708" y="158"/>
                    <a:pt x="549" y="0"/>
                    <a:pt x="354" y="0"/>
                  </a:cubicBezTo>
                  <a:cubicBezTo>
                    <a:pt x="158" y="0"/>
                    <a:pt x="0" y="158"/>
                    <a:pt x="0" y="35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26960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ityksen väliotsikko_purppura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1055440" y="1621707"/>
            <a:ext cx="10081120" cy="2432026"/>
          </a:xfrm>
        </p:spPr>
        <p:txBody>
          <a:bodyPr anchor="b"/>
          <a:lstStyle>
            <a:lvl1pPr>
              <a:defRPr sz="44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fi-FI" dirty="0"/>
              <a:t>Muokkaa perustyyliä napsauttamalla</a:t>
            </a:r>
          </a:p>
        </p:txBody>
      </p:sp>
      <p:sp>
        <p:nvSpPr>
          <p:cNvPr id="4" name="Tekstin paikkamerkki 4"/>
          <p:cNvSpPr>
            <a:spLocks noGrp="1"/>
          </p:cNvSpPr>
          <p:nvPr>
            <p:ph type="body" sz="quarter" idx="10"/>
          </p:nvPr>
        </p:nvSpPr>
        <p:spPr>
          <a:xfrm>
            <a:off x="1055935" y="4430021"/>
            <a:ext cx="10080625" cy="1260140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  <a:latin typeface="+mn-lt"/>
                <a:ea typeface="Inter" panose="02000503000000020004" pitchFamily="2" charset="0"/>
              </a:defRPr>
            </a:lvl1pPr>
            <a:lvl2pPr marL="144000" indent="0">
              <a:buNone/>
              <a:defRPr/>
            </a:lvl2pPr>
            <a:lvl3pPr marL="324000" indent="0">
              <a:buNone/>
              <a:defRPr/>
            </a:lvl3pPr>
            <a:lvl4pPr marL="504000" indent="0">
              <a:buNone/>
              <a:defRPr/>
            </a:lvl4pPr>
            <a:lvl5pPr marL="684000" indent="0">
              <a:buNone/>
              <a:defRPr/>
            </a:lvl5pPr>
          </a:lstStyle>
          <a:p>
            <a:pPr lvl="0"/>
            <a:r>
              <a:rPr lang="fi-FI" dirty="0"/>
              <a:t>Muokkaa tekstin perustyylejä</a:t>
            </a:r>
          </a:p>
        </p:txBody>
      </p:sp>
      <p:pic>
        <p:nvPicPr>
          <p:cNvPr id="8" name="Kuva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04108" y="332656"/>
            <a:ext cx="1208516" cy="1395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0714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pos="2558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_pallo_purppu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6240239" y="333375"/>
            <a:ext cx="5472338" cy="923925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fi-FI" dirty="0"/>
              <a:t>Muokkaa perustyyliä napsauttamalla</a:t>
            </a:r>
          </a:p>
        </p:txBody>
      </p:sp>
      <p:sp>
        <p:nvSpPr>
          <p:cNvPr id="8" name="Tekstin paikkamerkki 7"/>
          <p:cNvSpPr>
            <a:spLocks noGrp="1"/>
          </p:cNvSpPr>
          <p:nvPr>
            <p:ph type="body" sz="quarter" idx="14"/>
          </p:nvPr>
        </p:nvSpPr>
        <p:spPr>
          <a:xfrm>
            <a:off x="6240463" y="1628775"/>
            <a:ext cx="5472112" cy="4321175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</p:txBody>
      </p:sp>
      <p:sp>
        <p:nvSpPr>
          <p:cNvPr id="13" name="Oval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1091444" y="1268760"/>
            <a:ext cx="4353584" cy="4353584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latin typeface="+mn-lt"/>
            </a:endParaRPr>
          </a:p>
        </p:txBody>
      </p:sp>
      <p:sp>
        <p:nvSpPr>
          <p:cNvPr id="11" name="Sisällön paikkamerkki 10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253031" y="1430348"/>
            <a:ext cx="3996826" cy="3996826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+mn-lt"/>
                <a:ea typeface="Inter SemiBold" panose="02000503000000020004" pitchFamily="2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fi-FI" dirty="0"/>
              <a:t>Muokkaa tekstin perustyylejä</a:t>
            </a:r>
          </a:p>
        </p:txBody>
      </p:sp>
    </p:spTree>
    <p:extLst>
      <p:ext uri="{BB962C8B-B14F-4D97-AF65-F5344CB8AC3E}">
        <p14:creationId xmlns:p14="http://schemas.microsoft.com/office/powerpoint/2010/main" val="356606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_1pal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fi-FI" dirty="0"/>
              <a:t>Muokkaa perustyyliä napsauttamalla</a:t>
            </a:r>
          </a:p>
        </p:txBody>
      </p:sp>
      <p:sp>
        <p:nvSpPr>
          <p:cNvPr id="8" name="Sisällön paikkamerkki 7"/>
          <p:cNvSpPr>
            <a:spLocks noGrp="1"/>
          </p:cNvSpPr>
          <p:nvPr>
            <p:ph sz="quarter" idx="13"/>
          </p:nvPr>
        </p:nvSpPr>
        <p:spPr>
          <a:xfrm>
            <a:off x="479424" y="1628801"/>
            <a:ext cx="11233151" cy="4032448"/>
          </a:xfrm>
        </p:spPr>
        <p:txBody>
          <a:bodyPr/>
          <a:lstStyle>
            <a:lvl1pPr>
              <a:spcBef>
                <a:spcPts val="0"/>
              </a:spcBef>
              <a:spcAft>
                <a:spcPts val="1200"/>
              </a:spcAft>
              <a:defRPr sz="2800">
                <a:latin typeface="+mn-lt"/>
              </a:defRPr>
            </a:lvl1pPr>
            <a:lvl2pPr>
              <a:spcBef>
                <a:spcPts val="0"/>
              </a:spcBef>
              <a:spcAft>
                <a:spcPts val="1200"/>
              </a:spcAft>
              <a:defRPr>
                <a:latin typeface="+mn-lt"/>
              </a:defRPr>
            </a:lvl2pPr>
            <a:lvl3pPr>
              <a:spcBef>
                <a:spcPts val="0"/>
              </a:spcBef>
              <a:spcAft>
                <a:spcPts val="1200"/>
              </a:spcAft>
              <a:defRPr>
                <a:latin typeface="+mn-lt"/>
              </a:defRPr>
            </a:lvl3pPr>
            <a:lvl4pPr>
              <a:spcAft>
                <a:spcPts val="1200"/>
              </a:spcAft>
              <a:defRPr>
                <a:latin typeface="+mn-lt"/>
              </a:defRPr>
            </a:lvl4pPr>
            <a:lvl5pPr marL="684000" indent="0">
              <a:spcAft>
                <a:spcPts val="1200"/>
              </a:spcAft>
              <a:buNone/>
              <a:defRPr>
                <a:latin typeface="+mn-lt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</p:spTree>
    <p:extLst>
      <p:ext uri="{BB962C8B-B14F-4D97-AF65-F5344CB8AC3E}">
        <p14:creationId xmlns:p14="http://schemas.microsoft.com/office/powerpoint/2010/main" val="36129999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_sisältö_lainaus_purppu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479424" y="333375"/>
            <a:ext cx="5472113" cy="923925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fi-FI" dirty="0"/>
              <a:t>Muokkaa perustyyliä napsauttamalla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15"/>
          </p:nvPr>
        </p:nvSpPr>
        <p:spPr>
          <a:xfrm>
            <a:off x="479425" y="1628776"/>
            <a:ext cx="5472113" cy="4032250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</p:txBody>
      </p:sp>
      <p:sp>
        <p:nvSpPr>
          <p:cNvPr id="9" name="Suorakulmio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40462" y="0"/>
            <a:ext cx="5951537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+mn-lt"/>
            </a:endParaRPr>
          </a:p>
        </p:txBody>
      </p:sp>
      <p:sp>
        <p:nvSpPr>
          <p:cNvPr id="18" name="Sisällön paikkamerkki 10"/>
          <p:cNvSpPr>
            <a:spLocks noGrp="1"/>
          </p:cNvSpPr>
          <p:nvPr>
            <p:ph sz="quarter" idx="14"/>
          </p:nvPr>
        </p:nvSpPr>
        <p:spPr>
          <a:xfrm>
            <a:off x="7134358" y="1929522"/>
            <a:ext cx="4253796" cy="3024336"/>
          </a:xfrm>
          <a:prstGeom prst="rect">
            <a:avLst/>
          </a:prstGeom>
          <a:noFill/>
        </p:spPr>
        <p:txBody>
          <a:bodyPr anchor="ctr"/>
          <a:lstStyle>
            <a:lvl1pPr marL="0" indent="0" algn="l">
              <a:buNone/>
              <a:defRPr sz="4000" b="1">
                <a:solidFill>
                  <a:schemeClr val="bg1"/>
                </a:solidFill>
                <a:latin typeface="+mn-lt"/>
                <a:ea typeface="Inter SemiBold" panose="02000503000000020004" pitchFamily="2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fi-FI" dirty="0"/>
              <a:t>Muokkaa tekstin perustyylejä</a:t>
            </a:r>
          </a:p>
        </p:txBody>
      </p:sp>
      <p:grpSp>
        <p:nvGrpSpPr>
          <p:cNvPr id="10" name="Ryhmä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889753" y="5853643"/>
            <a:ext cx="920256" cy="748770"/>
            <a:chOff x="6358656" y="1628777"/>
            <a:chExt cx="5451353" cy="4435511"/>
          </a:xfrm>
          <a:solidFill>
            <a:schemeClr val="accent2"/>
          </a:solidFill>
        </p:grpSpPr>
        <p:sp>
          <p:nvSpPr>
            <p:cNvPr id="11" name="Freeform 5"/>
            <p:cNvSpPr>
              <a:spLocks/>
            </p:cNvSpPr>
            <p:nvPr/>
          </p:nvSpPr>
          <p:spPr bwMode="auto">
            <a:xfrm rot="16200000" flipH="1">
              <a:off x="5617094" y="2370339"/>
              <a:ext cx="4435511" cy="2952388"/>
            </a:xfrm>
            <a:custGeom>
              <a:avLst/>
              <a:gdLst>
                <a:gd name="T0" fmla="*/ 0 w 1061"/>
                <a:gd name="T1" fmla="*/ 352 h 704"/>
                <a:gd name="T2" fmla="*/ 354 w 1061"/>
                <a:gd name="T3" fmla="*/ 704 h 704"/>
                <a:gd name="T4" fmla="*/ 1061 w 1061"/>
                <a:gd name="T5" fmla="*/ 704 h 704"/>
                <a:gd name="T6" fmla="*/ 708 w 1061"/>
                <a:gd name="T7" fmla="*/ 352 h 704"/>
                <a:gd name="T8" fmla="*/ 354 w 1061"/>
                <a:gd name="T9" fmla="*/ 0 h 704"/>
                <a:gd name="T10" fmla="*/ 0 w 1061"/>
                <a:gd name="T11" fmla="*/ 352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1" h="704">
                  <a:moveTo>
                    <a:pt x="0" y="352"/>
                  </a:moveTo>
                  <a:cubicBezTo>
                    <a:pt x="0" y="546"/>
                    <a:pt x="158" y="704"/>
                    <a:pt x="354" y="704"/>
                  </a:cubicBezTo>
                  <a:cubicBezTo>
                    <a:pt x="1061" y="704"/>
                    <a:pt x="1061" y="704"/>
                    <a:pt x="1061" y="704"/>
                  </a:cubicBezTo>
                  <a:cubicBezTo>
                    <a:pt x="866" y="704"/>
                    <a:pt x="708" y="546"/>
                    <a:pt x="708" y="352"/>
                  </a:cubicBezTo>
                  <a:cubicBezTo>
                    <a:pt x="708" y="158"/>
                    <a:pt x="549" y="0"/>
                    <a:pt x="354" y="0"/>
                  </a:cubicBezTo>
                  <a:cubicBezTo>
                    <a:pt x="158" y="0"/>
                    <a:pt x="0" y="158"/>
                    <a:pt x="0" y="35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latin typeface="+mn-lt"/>
              </a:endParaRPr>
            </a:p>
          </p:txBody>
        </p:sp>
        <p:sp>
          <p:nvSpPr>
            <p:cNvPr id="12" name="Freeform 5"/>
            <p:cNvSpPr>
              <a:spLocks/>
            </p:cNvSpPr>
            <p:nvPr/>
          </p:nvSpPr>
          <p:spPr bwMode="auto">
            <a:xfrm rot="16200000" flipH="1">
              <a:off x="8218837" y="2358778"/>
              <a:ext cx="4312101" cy="2870243"/>
            </a:xfrm>
            <a:custGeom>
              <a:avLst/>
              <a:gdLst>
                <a:gd name="T0" fmla="*/ 0 w 1061"/>
                <a:gd name="T1" fmla="*/ 352 h 704"/>
                <a:gd name="T2" fmla="*/ 354 w 1061"/>
                <a:gd name="T3" fmla="*/ 704 h 704"/>
                <a:gd name="T4" fmla="*/ 1061 w 1061"/>
                <a:gd name="T5" fmla="*/ 704 h 704"/>
                <a:gd name="T6" fmla="*/ 708 w 1061"/>
                <a:gd name="T7" fmla="*/ 352 h 704"/>
                <a:gd name="T8" fmla="*/ 354 w 1061"/>
                <a:gd name="T9" fmla="*/ 0 h 704"/>
                <a:gd name="T10" fmla="*/ 0 w 1061"/>
                <a:gd name="T11" fmla="*/ 352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1" h="704">
                  <a:moveTo>
                    <a:pt x="0" y="352"/>
                  </a:moveTo>
                  <a:cubicBezTo>
                    <a:pt x="0" y="546"/>
                    <a:pt x="158" y="704"/>
                    <a:pt x="354" y="704"/>
                  </a:cubicBezTo>
                  <a:cubicBezTo>
                    <a:pt x="1061" y="704"/>
                    <a:pt x="1061" y="704"/>
                    <a:pt x="1061" y="704"/>
                  </a:cubicBezTo>
                  <a:cubicBezTo>
                    <a:pt x="866" y="704"/>
                    <a:pt x="708" y="546"/>
                    <a:pt x="708" y="352"/>
                  </a:cubicBezTo>
                  <a:cubicBezTo>
                    <a:pt x="708" y="158"/>
                    <a:pt x="549" y="0"/>
                    <a:pt x="354" y="0"/>
                  </a:cubicBezTo>
                  <a:cubicBezTo>
                    <a:pt x="158" y="0"/>
                    <a:pt x="0" y="158"/>
                    <a:pt x="0" y="35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latin typeface="+mn-lt"/>
              </a:endParaRPr>
            </a:p>
          </p:txBody>
        </p:sp>
      </p:grpSp>
      <p:grpSp>
        <p:nvGrpSpPr>
          <p:cNvPr id="13" name="Ryhmä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647437" y="429574"/>
            <a:ext cx="899062" cy="731525"/>
            <a:chOff x="6358656" y="1628777"/>
            <a:chExt cx="5451354" cy="4435511"/>
          </a:xfrm>
          <a:solidFill>
            <a:schemeClr val="accent2"/>
          </a:solidFill>
        </p:grpSpPr>
        <p:sp>
          <p:nvSpPr>
            <p:cNvPr id="14" name="Freeform 5"/>
            <p:cNvSpPr>
              <a:spLocks/>
            </p:cNvSpPr>
            <p:nvPr/>
          </p:nvSpPr>
          <p:spPr bwMode="auto">
            <a:xfrm rot="16200000" flipH="1">
              <a:off x="5617094" y="2370339"/>
              <a:ext cx="4435511" cy="2952388"/>
            </a:xfrm>
            <a:custGeom>
              <a:avLst/>
              <a:gdLst>
                <a:gd name="T0" fmla="*/ 0 w 1061"/>
                <a:gd name="T1" fmla="*/ 352 h 704"/>
                <a:gd name="T2" fmla="*/ 354 w 1061"/>
                <a:gd name="T3" fmla="*/ 704 h 704"/>
                <a:gd name="T4" fmla="*/ 1061 w 1061"/>
                <a:gd name="T5" fmla="*/ 704 h 704"/>
                <a:gd name="T6" fmla="*/ 708 w 1061"/>
                <a:gd name="T7" fmla="*/ 352 h 704"/>
                <a:gd name="T8" fmla="*/ 354 w 1061"/>
                <a:gd name="T9" fmla="*/ 0 h 704"/>
                <a:gd name="T10" fmla="*/ 0 w 1061"/>
                <a:gd name="T11" fmla="*/ 352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1" h="704">
                  <a:moveTo>
                    <a:pt x="0" y="352"/>
                  </a:moveTo>
                  <a:cubicBezTo>
                    <a:pt x="0" y="546"/>
                    <a:pt x="158" y="704"/>
                    <a:pt x="354" y="704"/>
                  </a:cubicBezTo>
                  <a:cubicBezTo>
                    <a:pt x="1061" y="704"/>
                    <a:pt x="1061" y="704"/>
                    <a:pt x="1061" y="704"/>
                  </a:cubicBezTo>
                  <a:cubicBezTo>
                    <a:pt x="866" y="704"/>
                    <a:pt x="708" y="546"/>
                    <a:pt x="708" y="352"/>
                  </a:cubicBezTo>
                  <a:cubicBezTo>
                    <a:pt x="708" y="158"/>
                    <a:pt x="549" y="0"/>
                    <a:pt x="354" y="0"/>
                  </a:cubicBezTo>
                  <a:cubicBezTo>
                    <a:pt x="158" y="0"/>
                    <a:pt x="0" y="158"/>
                    <a:pt x="0" y="35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latin typeface="+mn-lt"/>
              </a:endParaRPr>
            </a:p>
          </p:txBody>
        </p:sp>
        <p:sp>
          <p:nvSpPr>
            <p:cNvPr id="15" name="Freeform 5"/>
            <p:cNvSpPr>
              <a:spLocks/>
            </p:cNvSpPr>
            <p:nvPr/>
          </p:nvSpPr>
          <p:spPr bwMode="auto">
            <a:xfrm rot="16200000" flipH="1">
              <a:off x="8218835" y="2358776"/>
              <a:ext cx="4312103" cy="2870246"/>
            </a:xfrm>
            <a:custGeom>
              <a:avLst/>
              <a:gdLst>
                <a:gd name="T0" fmla="*/ 0 w 1061"/>
                <a:gd name="T1" fmla="*/ 352 h 704"/>
                <a:gd name="T2" fmla="*/ 354 w 1061"/>
                <a:gd name="T3" fmla="*/ 704 h 704"/>
                <a:gd name="T4" fmla="*/ 1061 w 1061"/>
                <a:gd name="T5" fmla="*/ 704 h 704"/>
                <a:gd name="T6" fmla="*/ 708 w 1061"/>
                <a:gd name="T7" fmla="*/ 352 h 704"/>
                <a:gd name="T8" fmla="*/ 354 w 1061"/>
                <a:gd name="T9" fmla="*/ 0 h 704"/>
                <a:gd name="T10" fmla="*/ 0 w 1061"/>
                <a:gd name="T11" fmla="*/ 352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1" h="704">
                  <a:moveTo>
                    <a:pt x="0" y="352"/>
                  </a:moveTo>
                  <a:cubicBezTo>
                    <a:pt x="0" y="546"/>
                    <a:pt x="158" y="704"/>
                    <a:pt x="354" y="704"/>
                  </a:cubicBezTo>
                  <a:cubicBezTo>
                    <a:pt x="1061" y="704"/>
                    <a:pt x="1061" y="704"/>
                    <a:pt x="1061" y="704"/>
                  </a:cubicBezTo>
                  <a:cubicBezTo>
                    <a:pt x="866" y="704"/>
                    <a:pt x="708" y="546"/>
                    <a:pt x="708" y="352"/>
                  </a:cubicBezTo>
                  <a:cubicBezTo>
                    <a:pt x="708" y="158"/>
                    <a:pt x="549" y="0"/>
                    <a:pt x="354" y="0"/>
                  </a:cubicBezTo>
                  <a:cubicBezTo>
                    <a:pt x="158" y="0"/>
                    <a:pt x="0" y="158"/>
                    <a:pt x="0" y="35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36703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ityksen väliotsikko_sininen">
    <p:bg>
      <p:bgPr>
        <a:solidFill>
          <a:srgbClr val="E7E9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tsikko 1"/>
          <p:cNvSpPr>
            <a:spLocks noGrp="1"/>
          </p:cNvSpPr>
          <p:nvPr>
            <p:ph type="title" hasCustomPrompt="1"/>
          </p:nvPr>
        </p:nvSpPr>
        <p:spPr>
          <a:xfrm>
            <a:off x="1055440" y="1621707"/>
            <a:ext cx="10081120" cy="2432026"/>
          </a:xfrm>
        </p:spPr>
        <p:txBody>
          <a:bodyPr anchor="b"/>
          <a:lstStyle>
            <a:lvl1pPr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fi-FI" dirty="0"/>
              <a:t>Muokkaa perustyyliä napsauttamalla</a:t>
            </a:r>
          </a:p>
        </p:txBody>
      </p:sp>
      <p:sp>
        <p:nvSpPr>
          <p:cNvPr id="9" name="Tekstin paikkamerkki 4"/>
          <p:cNvSpPr>
            <a:spLocks noGrp="1"/>
          </p:cNvSpPr>
          <p:nvPr>
            <p:ph type="body" sz="quarter" idx="10"/>
          </p:nvPr>
        </p:nvSpPr>
        <p:spPr>
          <a:xfrm>
            <a:off x="1055935" y="4430021"/>
            <a:ext cx="10080625" cy="1260140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  <a:latin typeface="+mn-lt"/>
                <a:ea typeface="Inter" panose="02000503000000020004" pitchFamily="2" charset="0"/>
              </a:defRPr>
            </a:lvl1pPr>
            <a:lvl2pPr marL="144000" indent="0">
              <a:buNone/>
              <a:defRPr/>
            </a:lvl2pPr>
            <a:lvl3pPr marL="324000" indent="0">
              <a:buNone/>
              <a:defRPr/>
            </a:lvl3pPr>
            <a:lvl4pPr marL="504000" indent="0">
              <a:buNone/>
              <a:defRPr/>
            </a:lvl4pPr>
            <a:lvl5pPr marL="684000" indent="0">
              <a:buNone/>
              <a:defRPr/>
            </a:lvl5pPr>
          </a:lstStyle>
          <a:p>
            <a:pPr lvl="0"/>
            <a:r>
              <a:rPr lang="fi-FI" dirty="0"/>
              <a:t>Muokkaa tekstin perustyylejä</a:t>
            </a:r>
          </a:p>
        </p:txBody>
      </p:sp>
      <p:pic>
        <p:nvPicPr>
          <p:cNvPr id="6" name="Kuva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04108" y="332656"/>
            <a:ext cx="1208516" cy="1395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8188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_pallo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fi-FI" dirty="0"/>
              <a:t>Muokkaa perustyyliä napsauttamalla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79425" y="1628776"/>
            <a:ext cx="5616575" cy="4032250"/>
          </a:xfrm>
        </p:spPr>
        <p:txBody>
          <a:bodyPr/>
          <a:lstStyle>
            <a:lvl1pPr marL="216000" indent="-216000">
              <a:buClr>
                <a:schemeClr val="tx2"/>
              </a:buClr>
              <a:buFont typeface="Arial" panose="020B0604020202020204" pitchFamily="34" charset="0"/>
              <a:buChar char="•"/>
              <a:defRPr>
                <a:latin typeface="+mn-lt"/>
              </a:defRPr>
            </a:lvl1pPr>
            <a:lvl2pPr marL="360000" indent="-216000">
              <a:buClr>
                <a:schemeClr val="tx2"/>
              </a:buClr>
              <a:buFont typeface="Arial" panose="020B0604020202020204" pitchFamily="34" charset="0"/>
              <a:buChar char="•"/>
              <a:defRPr>
                <a:latin typeface="+mn-lt"/>
              </a:defRPr>
            </a:lvl2pPr>
            <a:lvl3pPr marL="540000" indent="-216000">
              <a:buClr>
                <a:schemeClr val="tx2"/>
              </a:buClr>
              <a:buFont typeface="Arial" panose="020B0604020202020204" pitchFamily="34" charset="0"/>
              <a:buChar char="•"/>
              <a:defRPr>
                <a:latin typeface="+mn-lt"/>
              </a:defRPr>
            </a:lvl3pPr>
            <a:lvl4pPr marL="720000" indent="-216000">
              <a:buClr>
                <a:schemeClr val="tx2"/>
              </a:buClr>
              <a:buFont typeface="Arial" panose="020B0604020202020204" pitchFamily="34" charset="0"/>
              <a:buChar char="•"/>
              <a:defRPr>
                <a:latin typeface="+mn-lt"/>
              </a:defRPr>
            </a:lvl4pPr>
            <a:lvl5pPr marL="900000" indent="-216000">
              <a:buClr>
                <a:schemeClr val="tx2"/>
              </a:buClr>
              <a:buFont typeface="Arial" panose="020B0604020202020204" pitchFamily="34" charset="0"/>
              <a:buChar char="•"/>
              <a:defRPr>
                <a:latin typeface="+mn-lt"/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</p:txBody>
      </p:sp>
      <p:sp>
        <p:nvSpPr>
          <p:cNvPr id="13" name="Oval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6782976" y="1628775"/>
            <a:ext cx="4353584" cy="435358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latin typeface="+mn-lt"/>
            </a:endParaRPr>
          </a:p>
        </p:txBody>
      </p:sp>
      <p:sp>
        <p:nvSpPr>
          <p:cNvPr id="11" name="Sisällön paikkamerkki 10"/>
          <p:cNvSpPr>
            <a:spLocks noGrp="1"/>
          </p:cNvSpPr>
          <p:nvPr>
            <p:ph sz="quarter" idx="13"/>
          </p:nvPr>
        </p:nvSpPr>
        <p:spPr>
          <a:xfrm>
            <a:off x="6944563" y="1790363"/>
            <a:ext cx="3996826" cy="3996826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+mn-lt"/>
                <a:ea typeface="Inter SemiBold" panose="02000503000000020004" pitchFamily="2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fi-FI" dirty="0"/>
              <a:t>Muokkaa tekstin perustyylejä</a:t>
            </a:r>
          </a:p>
        </p:txBody>
      </p:sp>
    </p:spTree>
    <p:extLst>
      <p:ext uri="{BB962C8B-B14F-4D97-AF65-F5344CB8AC3E}">
        <p14:creationId xmlns:p14="http://schemas.microsoft.com/office/powerpoint/2010/main" val="4206024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_sisältö_lainaus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479424" y="333375"/>
            <a:ext cx="5472113" cy="923925"/>
          </a:xfrm>
        </p:spPr>
        <p:txBody>
          <a:bodyPr/>
          <a:lstStyle>
            <a:lvl1pPr>
              <a:defRPr/>
            </a:lvl1pPr>
          </a:lstStyle>
          <a:p>
            <a:r>
              <a:rPr lang="fi-FI" dirty="0"/>
              <a:t>Muokkaa perustyyliä napsauttamalla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15"/>
          </p:nvPr>
        </p:nvSpPr>
        <p:spPr>
          <a:xfrm>
            <a:off x="479425" y="1628776"/>
            <a:ext cx="5472113" cy="4032250"/>
          </a:xfrm>
        </p:spPr>
        <p:txBody>
          <a:bodyPr/>
          <a:lstStyle/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</p:txBody>
      </p:sp>
      <p:sp>
        <p:nvSpPr>
          <p:cNvPr id="9" name="Suorakulmio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40462" y="0"/>
            <a:ext cx="595153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8" name="Sisällön paikkamerkki 10"/>
          <p:cNvSpPr>
            <a:spLocks noGrp="1"/>
          </p:cNvSpPr>
          <p:nvPr>
            <p:ph sz="quarter" idx="14"/>
          </p:nvPr>
        </p:nvSpPr>
        <p:spPr>
          <a:xfrm>
            <a:off x="7134358" y="1929522"/>
            <a:ext cx="4253796" cy="3024336"/>
          </a:xfrm>
          <a:prstGeom prst="rect">
            <a:avLst/>
          </a:prstGeom>
          <a:noFill/>
        </p:spPr>
        <p:txBody>
          <a:bodyPr anchor="ctr"/>
          <a:lstStyle>
            <a:lvl1pPr marL="0" indent="0" algn="l">
              <a:buNone/>
              <a:defRPr sz="4000" b="1">
                <a:solidFill>
                  <a:schemeClr val="bg1"/>
                </a:solidFill>
                <a:latin typeface="+mn-lt"/>
                <a:ea typeface="Inter SemiBold" panose="02000503000000020004" pitchFamily="2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fi-FI" dirty="0"/>
              <a:t>Muokkaa tekstin perustyylejä</a:t>
            </a:r>
          </a:p>
        </p:txBody>
      </p:sp>
      <p:grpSp>
        <p:nvGrpSpPr>
          <p:cNvPr id="10" name="Ryhmä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889753" y="5853643"/>
            <a:ext cx="920256" cy="748770"/>
            <a:chOff x="6358656" y="1628777"/>
            <a:chExt cx="5451353" cy="4435511"/>
          </a:xfrm>
          <a:solidFill>
            <a:schemeClr val="accent5"/>
          </a:solidFill>
        </p:grpSpPr>
        <p:sp>
          <p:nvSpPr>
            <p:cNvPr id="11" name="Freeform 5"/>
            <p:cNvSpPr>
              <a:spLocks/>
            </p:cNvSpPr>
            <p:nvPr/>
          </p:nvSpPr>
          <p:spPr bwMode="auto">
            <a:xfrm rot="16200000" flipH="1">
              <a:off x="5617094" y="2370339"/>
              <a:ext cx="4435511" cy="2952388"/>
            </a:xfrm>
            <a:custGeom>
              <a:avLst/>
              <a:gdLst>
                <a:gd name="T0" fmla="*/ 0 w 1061"/>
                <a:gd name="T1" fmla="*/ 352 h 704"/>
                <a:gd name="T2" fmla="*/ 354 w 1061"/>
                <a:gd name="T3" fmla="*/ 704 h 704"/>
                <a:gd name="T4" fmla="*/ 1061 w 1061"/>
                <a:gd name="T5" fmla="*/ 704 h 704"/>
                <a:gd name="T6" fmla="*/ 708 w 1061"/>
                <a:gd name="T7" fmla="*/ 352 h 704"/>
                <a:gd name="T8" fmla="*/ 354 w 1061"/>
                <a:gd name="T9" fmla="*/ 0 h 704"/>
                <a:gd name="T10" fmla="*/ 0 w 1061"/>
                <a:gd name="T11" fmla="*/ 352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1" h="704">
                  <a:moveTo>
                    <a:pt x="0" y="352"/>
                  </a:moveTo>
                  <a:cubicBezTo>
                    <a:pt x="0" y="546"/>
                    <a:pt x="158" y="704"/>
                    <a:pt x="354" y="704"/>
                  </a:cubicBezTo>
                  <a:cubicBezTo>
                    <a:pt x="1061" y="704"/>
                    <a:pt x="1061" y="704"/>
                    <a:pt x="1061" y="704"/>
                  </a:cubicBezTo>
                  <a:cubicBezTo>
                    <a:pt x="866" y="704"/>
                    <a:pt x="708" y="546"/>
                    <a:pt x="708" y="352"/>
                  </a:cubicBezTo>
                  <a:cubicBezTo>
                    <a:pt x="708" y="158"/>
                    <a:pt x="549" y="0"/>
                    <a:pt x="354" y="0"/>
                  </a:cubicBezTo>
                  <a:cubicBezTo>
                    <a:pt x="158" y="0"/>
                    <a:pt x="0" y="158"/>
                    <a:pt x="0" y="35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2" name="Freeform 5"/>
            <p:cNvSpPr>
              <a:spLocks/>
            </p:cNvSpPr>
            <p:nvPr/>
          </p:nvSpPr>
          <p:spPr bwMode="auto">
            <a:xfrm rot="16200000" flipH="1">
              <a:off x="8218837" y="2358778"/>
              <a:ext cx="4312101" cy="2870243"/>
            </a:xfrm>
            <a:custGeom>
              <a:avLst/>
              <a:gdLst>
                <a:gd name="T0" fmla="*/ 0 w 1061"/>
                <a:gd name="T1" fmla="*/ 352 h 704"/>
                <a:gd name="T2" fmla="*/ 354 w 1061"/>
                <a:gd name="T3" fmla="*/ 704 h 704"/>
                <a:gd name="T4" fmla="*/ 1061 w 1061"/>
                <a:gd name="T5" fmla="*/ 704 h 704"/>
                <a:gd name="T6" fmla="*/ 708 w 1061"/>
                <a:gd name="T7" fmla="*/ 352 h 704"/>
                <a:gd name="T8" fmla="*/ 354 w 1061"/>
                <a:gd name="T9" fmla="*/ 0 h 704"/>
                <a:gd name="T10" fmla="*/ 0 w 1061"/>
                <a:gd name="T11" fmla="*/ 352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1" h="704">
                  <a:moveTo>
                    <a:pt x="0" y="352"/>
                  </a:moveTo>
                  <a:cubicBezTo>
                    <a:pt x="0" y="546"/>
                    <a:pt x="158" y="704"/>
                    <a:pt x="354" y="704"/>
                  </a:cubicBezTo>
                  <a:cubicBezTo>
                    <a:pt x="1061" y="704"/>
                    <a:pt x="1061" y="704"/>
                    <a:pt x="1061" y="704"/>
                  </a:cubicBezTo>
                  <a:cubicBezTo>
                    <a:pt x="866" y="704"/>
                    <a:pt x="708" y="546"/>
                    <a:pt x="708" y="352"/>
                  </a:cubicBezTo>
                  <a:cubicBezTo>
                    <a:pt x="708" y="158"/>
                    <a:pt x="549" y="0"/>
                    <a:pt x="354" y="0"/>
                  </a:cubicBezTo>
                  <a:cubicBezTo>
                    <a:pt x="158" y="0"/>
                    <a:pt x="0" y="158"/>
                    <a:pt x="0" y="35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grpSp>
        <p:nvGrpSpPr>
          <p:cNvPr id="13" name="Ryhmä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647437" y="429574"/>
            <a:ext cx="899062" cy="731525"/>
            <a:chOff x="6358656" y="1628777"/>
            <a:chExt cx="5451353" cy="4435511"/>
          </a:xfrm>
          <a:solidFill>
            <a:schemeClr val="accent5"/>
          </a:solidFill>
        </p:grpSpPr>
        <p:sp>
          <p:nvSpPr>
            <p:cNvPr id="14" name="Freeform 5"/>
            <p:cNvSpPr>
              <a:spLocks/>
            </p:cNvSpPr>
            <p:nvPr/>
          </p:nvSpPr>
          <p:spPr bwMode="auto">
            <a:xfrm rot="16200000" flipH="1">
              <a:off x="5617094" y="2370339"/>
              <a:ext cx="4435511" cy="2952388"/>
            </a:xfrm>
            <a:custGeom>
              <a:avLst/>
              <a:gdLst>
                <a:gd name="T0" fmla="*/ 0 w 1061"/>
                <a:gd name="T1" fmla="*/ 352 h 704"/>
                <a:gd name="T2" fmla="*/ 354 w 1061"/>
                <a:gd name="T3" fmla="*/ 704 h 704"/>
                <a:gd name="T4" fmla="*/ 1061 w 1061"/>
                <a:gd name="T5" fmla="*/ 704 h 704"/>
                <a:gd name="T6" fmla="*/ 708 w 1061"/>
                <a:gd name="T7" fmla="*/ 352 h 704"/>
                <a:gd name="T8" fmla="*/ 354 w 1061"/>
                <a:gd name="T9" fmla="*/ 0 h 704"/>
                <a:gd name="T10" fmla="*/ 0 w 1061"/>
                <a:gd name="T11" fmla="*/ 352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1" h="704">
                  <a:moveTo>
                    <a:pt x="0" y="352"/>
                  </a:moveTo>
                  <a:cubicBezTo>
                    <a:pt x="0" y="546"/>
                    <a:pt x="158" y="704"/>
                    <a:pt x="354" y="704"/>
                  </a:cubicBezTo>
                  <a:cubicBezTo>
                    <a:pt x="1061" y="704"/>
                    <a:pt x="1061" y="704"/>
                    <a:pt x="1061" y="704"/>
                  </a:cubicBezTo>
                  <a:cubicBezTo>
                    <a:pt x="866" y="704"/>
                    <a:pt x="708" y="546"/>
                    <a:pt x="708" y="352"/>
                  </a:cubicBezTo>
                  <a:cubicBezTo>
                    <a:pt x="708" y="158"/>
                    <a:pt x="549" y="0"/>
                    <a:pt x="354" y="0"/>
                  </a:cubicBezTo>
                  <a:cubicBezTo>
                    <a:pt x="158" y="0"/>
                    <a:pt x="0" y="158"/>
                    <a:pt x="0" y="35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5" name="Freeform 5"/>
            <p:cNvSpPr>
              <a:spLocks/>
            </p:cNvSpPr>
            <p:nvPr/>
          </p:nvSpPr>
          <p:spPr bwMode="auto">
            <a:xfrm rot="16200000" flipH="1">
              <a:off x="8218837" y="2358778"/>
              <a:ext cx="4312101" cy="2870243"/>
            </a:xfrm>
            <a:custGeom>
              <a:avLst/>
              <a:gdLst>
                <a:gd name="T0" fmla="*/ 0 w 1061"/>
                <a:gd name="T1" fmla="*/ 352 h 704"/>
                <a:gd name="T2" fmla="*/ 354 w 1061"/>
                <a:gd name="T3" fmla="*/ 704 h 704"/>
                <a:gd name="T4" fmla="*/ 1061 w 1061"/>
                <a:gd name="T5" fmla="*/ 704 h 704"/>
                <a:gd name="T6" fmla="*/ 708 w 1061"/>
                <a:gd name="T7" fmla="*/ 352 h 704"/>
                <a:gd name="T8" fmla="*/ 354 w 1061"/>
                <a:gd name="T9" fmla="*/ 0 h 704"/>
                <a:gd name="T10" fmla="*/ 0 w 1061"/>
                <a:gd name="T11" fmla="*/ 352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1" h="704">
                  <a:moveTo>
                    <a:pt x="0" y="352"/>
                  </a:moveTo>
                  <a:cubicBezTo>
                    <a:pt x="0" y="546"/>
                    <a:pt x="158" y="704"/>
                    <a:pt x="354" y="704"/>
                  </a:cubicBezTo>
                  <a:cubicBezTo>
                    <a:pt x="1061" y="704"/>
                    <a:pt x="1061" y="704"/>
                    <a:pt x="1061" y="704"/>
                  </a:cubicBezTo>
                  <a:cubicBezTo>
                    <a:pt x="866" y="704"/>
                    <a:pt x="708" y="546"/>
                    <a:pt x="708" y="352"/>
                  </a:cubicBezTo>
                  <a:cubicBezTo>
                    <a:pt x="708" y="158"/>
                    <a:pt x="549" y="0"/>
                    <a:pt x="354" y="0"/>
                  </a:cubicBezTo>
                  <a:cubicBezTo>
                    <a:pt x="158" y="0"/>
                    <a:pt x="0" y="158"/>
                    <a:pt x="0" y="35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3394187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ityksen väliotsikko_roosa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1"/>
          <p:cNvSpPr>
            <a:spLocks noGrp="1"/>
          </p:cNvSpPr>
          <p:nvPr>
            <p:ph type="title" hasCustomPrompt="1"/>
          </p:nvPr>
        </p:nvSpPr>
        <p:spPr>
          <a:xfrm>
            <a:off x="1055440" y="1621707"/>
            <a:ext cx="10081120" cy="2432026"/>
          </a:xfrm>
        </p:spPr>
        <p:txBody>
          <a:bodyPr anchor="b"/>
          <a:lstStyle>
            <a:lvl1pPr>
              <a:defRPr sz="44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fi-FI" dirty="0"/>
              <a:t>Muokkaa perustyyliä napsauttamalla</a:t>
            </a:r>
          </a:p>
        </p:txBody>
      </p:sp>
      <p:sp>
        <p:nvSpPr>
          <p:cNvPr id="6" name="Tekstin paikkamerkki 4"/>
          <p:cNvSpPr>
            <a:spLocks noGrp="1"/>
          </p:cNvSpPr>
          <p:nvPr>
            <p:ph type="body" sz="quarter" idx="10"/>
          </p:nvPr>
        </p:nvSpPr>
        <p:spPr>
          <a:xfrm>
            <a:off x="1055935" y="4430021"/>
            <a:ext cx="10080625" cy="1260140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  <a:latin typeface="+mn-lt"/>
                <a:ea typeface="Inter" panose="02000503000000020004" pitchFamily="2" charset="0"/>
              </a:defRPr>
            </a:lvl1pPr>
            <a:lvl2pPr marL="144000" indent="0">
              <a:buNone/>
              <a:defRPr/>
            </a:lvl2pPr>
            <a:lvl3pPr marL="324000" indent="0">
              <a:buNone/>
              <a:defRPr/>
            </a:lvl3pPr>
            <a:lvl4pPr marL="504000" indent="0">
              <a:buNone/>
              <a:defRPr/>
            </a:lvl4pPr>
            <a:lvl5pPr marL="684000" indent="0">
              <a:buNone/>
              <a:defRPr/>
            </a:lvl5pPr>
          </a:lstStyle>
          <a:p>
            <a:pPr lvl="0"/>
            <a:r>
              <a:rPr lang="fi-FI" dirty="0"/>
              <a:t>Muokkaa tekstin perustyylejä</a:t>
            </a:r>
          </a:p>
        </p:txBody>
      </p:sp>
      <p:pic>
        <p:nvPicPr>
          <p:cNvPr id="4" name="Kuva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04108" y="332656"/>
            <a:ext cx="1208516" cy="1395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7625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_pallo_roos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7"/>
          <p:cNvSpPr>
            <a:spLocks noChangeAspect="1" noChangeArrowheads="1"/>
          </p:cNvSpPr>
          <p:nvPr userDrawn="1"/>
        </p:nvSpPr>
        <p:spPr bwMode="auto">
          <a:xfrm>
            <a:off x="6782976" y="1628775"/>
            <a:ext cx="4353584" cy="435358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latin typeface="+mn-lt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fi-FI" dirty="0"/>
              <a:t>Muokkaa perustyyliä napsauttamalla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79425" y="1628776"/>
            <a:ext cx="5616575" cy="4032250"/>
          </a:xfrm>
        </p:spPr>
        <p:txBody>
          <a:bodyPr/>
          <a:lstStyle>
            <a:lvl1pPr marL="216000" indent="-216000">
              <a:buClr>
                <a:schemeClr val="tx2"/>
              </a:buClr>
              <a:buFont typeface="Arial" panose="020B0604020202020204" pitchFamily="34" charset="0"/>
              <a:buChar char="•"/>
              <a:defRPr sz="2800">
                <a:latin typeface="+mn-lt"/>
              </a:defRPr>
            </a:lvl1pPr>
            <a:lvl2pPr marL="360000" indent="-216000">
              <a:buClr>
                <a:schemeClr val="tx2"/>
              </a:buClr>
              <a:buFont typeface="Arial" panose="020B0604020202020204" pitchFamily="34" charset="0"/>
              <a:buChar char="•"/>
              <a:defRPr sz="2400">
                <a:latin typeface="+mn-lt"/>
              </a:defRPr>
            </a:lvl2pPr>
            <a:lvl3pPr marL="540000" indent="-216000"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latin typeface="+mn-lt"/>
              </a:defRPr>
            </a:lvl3pPr>
            <a:lvl4pPr marL="720000" indent="-216000">
              <a:buClr>
                <a:schemeClr val="tx2"/>
              </a:buClr>
              <a:buFont typeface="Arial" panose="020B0604020202020204" pitchFamily="34" charset="0"/>
              <a:buChar char="•"/>
              <a:defRPr sz="1800">
                <a:latin typeface="+mn-lt"/>
              </a:defRPr>
            </a:lvl4pPr>
            <a:lvl5pPr marL="900000" indent="-216000">
              <a:buClr>
                <a:schemeClr val="tx2"/>
              </a:buClr>
              <a:buFont typeface="Arial" panose="020B0604020202020204" pitchFamily="34" charset="0"/>
              <a:buChar char="•"/>
              <a:defRPr>
                <a:latin typeface="+mn-lt"/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</p:txBody>
      </p:sp>
      <p:sp>
        <p:nvSpPr>
          <p:cNvPr id="11" name="Sisällön paikkamerkki 10"/>
          <p:cNvSpPr>
            <a:spLocks noGrp="1"/>
          </p:cNvSpPr>
          <p:nvPr>
            <p:ph sz="quarter" idx="13"/>
          </p:nvPr>
        </p:nvSpPr>
        <p:spPr>
          <a:xfrm>
            <a:off x="6944563" y="1790363"/>
            <a:ext cx="3996826" cy="3996826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accent1"/>
                </a:solidFill>
                <a:latin typeface="+mn-lt"/>
                <a:ea typeface="Inter SemiBold" panose="02000503000000020004" pitchFamily="2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fi-FI" dirty="0"/>
              <a:t>Muokkaa tekstin perustyylejä</a:t>
            </a:r>
          </a:p>
        </p:txBody>
      </p:sp>
    </p:spTree>
    <p:extLst>
      <p:ext uri="{BB962C8B-B14F-4D97-AF65-F5344CB8AC3E}">
        <p14:creationId xmlns:p14="http://schemas.microsoft.com/office/powerpoint/2010/main" val="28216097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_sisältö_lainaus_roos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479424" y="333375"/>
            <a:ext cx="5472113" cy="923925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fi-FI" dirty="0"/>
              <a:t>Muokkaa perustyyliä napsauttamalla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15"/>
          </p:nvPr>
        </p:nvSpPr>
        <p:spPr>
          <a:xfrm>
            <a:off x="479425" y="1628776"/>
            <a:ext cx="5472113" cy="4032250"/>
          </a:xfrm>
        </p:spPr>
        <p:txBody>
          <a:bodyPr/>
          <a:lstStyle>
            <a:lvl1pPr>
              <a:defRPr sz="2800">
                <a:latin typeface="+mn-lt"/>
              </a:defRPr>
            </a:lvl1pPr>
            <a:lvl2pPr>
              <a:defRPr sz="2400">
                <a:latin typeface="+mn-lt"/>
              </a:defRPr>
            </a:lvl2pPr>
            <a:lvl3pPr>
              <a:defRPr sz="2000">
                <a:latin typeface="+mn-lt"/>
              </a:defRPr>
            </a:lvl3pPr>
            <a:lvl4pPr>
              <a:defRPr sz="1800">
                <a:latin typeface="+mn-lt"/>
              </a:defRPr>
            </a:lvl4pPr>
            <a:lvl5pPr marL="684000" indent="0">
              <a:buNone/>
              <a:defRPr>
                <a:latin typeface="+mn-lt"/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</p:txBody>
      </p:sp>
      <p:sp>
        <p:nvSpPr>
          <p:cNvPr id="9" name="Suorakulmio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40462" y="0"/>
            <a:ext cx="5951537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+mn-lt"/>
            </a:endParaRPr>
          </a:p>
        </p:txBody>
      </p:sp>
      <p:sp>
        <p:nvSpPr>
          <p:cNvPr id="18" name="Sisällön paikkamerkki 10"/>
          <p:cNvSpPr>
            <a:spLocks noGrp="1"/>
          </p:cNvSpPr>
          <p:nvPr>
            <p:ph sz="quarter" idx="14"/>
          </p:nvPr>
        </p:nvSpPr>
        <p:spPr>
          <a:xfrm>
            <a:off x="7134358" y="1929522"/>
            <a:ext cx="4253796" cy="3024336"/>
          </a:xfrm>
          <a:prstGeom prst="rect">
            <a:avLst/>
          </a:prstGeom>
          <a:noFill/>
        </p:spPr>
        <p:txBody>
          <a:bodyPr anchor="ctr"/>
          <a:lstStyle>
            <a:lvl1pPr marL="0" indent="0" algn="l">
              <a:buNone/>
              <a:defRPr sz="4000" b="1">
                <a:solidFill>
                  <a:schemeClr val="bg1"/>
                </a:solidFill>
                <a:latin typeface="+mn-lt"/>
                <a:ea typeface="Inter SemiBold" panose="02000503000000020004" pitchFamily="2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fi-FI" dirty="0"/>
              <a:t>Muokkaa tekstin perustyylejä</a:t>
            </a:r>
          </a:p>
        </p:txBody>
      </p:sp>
      <p:grpSp>
        <p:nvGrpSpPr>
          <p:cNvPr id="10" name="Ryhmä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889753" y="5853643"/>
            <a:ext cx="920256" cy="748770"/>
            <a:chOff x="6358656" y="1628777"/>
            <a:chExt cx="5451353" cy="4435511"/>
          </a:xfrm>
          <a:solidFill>
            <a:schemeClr val="accent1"/>
          </a:solidFill>
        </p:grpSpPr>
        <p:sp>
          <p:nvSpPr>
            <p:cNvPr id="11" name="Freeform 5"/>
            <p:cNvSpPr>
              <a:spLocks/>
            </p:cNvSpPr>
            <p:nvPr/>
          </p:nvSpPr>
          <p:spPr bwMode="auto">
            <a:xfrm rot="16200000" flipH="1">
              <a:off x="5617094" y="2370339"/>
              <a:ext cx="4435511" cy="2952388"/>
            </a:xfrm>
            <a:custGeom>
              <a:avLst/>
              <a:gdLst>
                <a:gd name="T0" fmla="*/ 0 w 1061"/>
                <a:gd name="T1" fmla="*/ 352 h 704"/>
                <a:gd name="T2" fmla="*/ 354 w 1061"/>
                <a:gd name="T3" fmla="*/ 704 h 704"/>
                <a:gd name="T4" fmla="*/ 1061 w 1061"/>
                <a:gd name="T5" fmla="*/ 704 h 704"/>
                <a:gd name="T6" fmla="*/ 708 w 1061"/>
                <a:gd name="T7" fmla="*/ 352 h 704"/>
                <a:gd name="T8" fmla="*/ 354 w 1061"/>
                <a:gd name="T9" fmla="*/ 0 h 704"/>
                <a:gd name="T10" fmla="*/ 0 w 1061"/>
                <a:gd name="T11" fmla="*/ 352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1" h="704">
                  <a:moveTo>
                    <a:pt x="0" y="352"/>
                  </a:moveTo>
                  <a:cubicBezTo>
                    <a:pt x="0" y="546"/>
                    <a:pt x="158" y="704"/>
                    <a:pt x="354" y="704"/>
                  </a:cubicBezTo>
                  <a:cubicBezTo>
                    <a:pt x="1061" y="704"/>
                    <a:pt x="1061" y="704"/>
                    <a:pt x="1061" y="704"/>
                  </a:cubicBezTo>
                  <a:cubicBezTo>
                    <a:pt x="866" y="704"/>
                    <a:pt x="708" y="546"/>
                    <a:pt x="708" y="352"/>
                  </a:cubicBezTo>
                  <a:cubicBezTo>
                    <a:pt x="708" y="158"/>
                    <a:pt x="549" y="0"/>
                    <a:pt x="354" y="0"/>
                  </a:cubicBezTo>
                  <a:cubicBezTo>
                    <a:pt x="158" y="0"/>
                    <a:pt x="0" y="158"/>
                    <a:pt x="0" y="35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latin typeface="+mn-lt"/>
              </a:endParaRPr>
            </a:p>
          </p:txBody>
        </p:sp>
        <p:sp>
          <p:nvSpPr>
            <p:cNvPr id="12" name="Freeform 5"/>
            <p:cNvSpPr>
              <a:spLocks/>
            </p:cNvSpPr>
            <p:nvPr/>
          </p:nvSpPr>
          <p:spPr bwMode="auto">
            <a:xfrm rot="16200000" flipH="1">
              <a:off x="8218837" y="2358778"/>
              <a:ext cx="4312101" cy="2870243"/>
            </a:xfrm>
            <a:custGeom>
              <a:avLst/>
              <a:gdLst>
                <a:gd name="T0" fmla="*/ 0 w 1061"/>
                <a:gd name="T1" fmla="*/ 352 h 704"/>
                <a:gd name="T2" fmla="*/ 354 w 1061"/>
                <a:gd name="T3" fmla="*/ 704 h 704"/>
                <a:gd name="T4" fmla="*/ 1061 w 1061"/>
                <a:gd name="T5" fmla="*/ 704 h 704"/>
                <a:gd name="T6" fmla="*/ 708 w 1061"/>
                <a:gd name="T7" fmla="*/ 352 h 704"/>
                <a:gd name="T8" fmla="*/ 354 w 1061"/>
                <a:gd name="T9" fmla="*/ 0 h 704"/>
                <a:gd name="T10" fmla="*/ 0 w 1061"/>
                <a:gd name="T11" fmla="*/ 352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1" h="704">
                  <a:moveTo>
                    <a:pt x="0" y="352"/>
                  </a:moveTo>
                  <a:cubicBezTo>
                    <a:pt x="0" y="546"/>
                    <a:pt x="158" y="704"/>
                    <a:pt x="354" y="704"/>
                  </a:cubicBezTo>
                  <a:cubicBezTo>
                    <a:pt x="1061" y="704"/>
                    <a:pt x="1061" y="704"/>
                    <a:pt x="1061" y="704"/>
                  </a:cubicBezTo>
                  <a:cubicBezTo>
                    <a:pt x="866" y="704"/>
                    <a:pt x="708" y="546"/>
                    <a:pt x="708" y="352"/>
                  </a:cubicBezTo>
                  <a:cubicBezTo>
                    <a:pt x="708" y="158"/>
                    <a:pt x="549" y="0"/>
                    <a:pt x="354" y="0"/>
                  </a:cubicBezTo>
                  <a:cubicBezTo>
                    <a:pt x="158" y="0"/>
                    <a:pt x="0" y="158"/>
                    <a:pt x="0" y="35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latin typeface="+mn-lt"/>
              </a:endParaRPr>
            </a:p>
          </p:txBody>
        </p:sp>
      </p:grpSp>
      <p:grpSp>
        <p:nvGrpSpPr>
          <p:cNvPr id="13" name="Ryhmä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647437" y="429574"/>
            <a:ext cx="899062" cy="731525"/>
            <a:chOff x="6358656" y="1628777"/>
            <a:chExt cx="5451353" cy="4435511"/>
          </a:xfrm>
          <a:solidFill>
            <a:schemeClr val="accent1"/>
          </a:solidFill>
        </p:grpSpPr>
        <p:sp>
          <p:nvSpPr>
            <p:cNvPr id="14" name="Freeform 5"/>
            <p:cNvSpPr>
              <a:spLocks/>
            </p:cNvSpPr>
            <p:nvPr/>
          </p:nvSpPr>
          <p:spPr bwMode="auto">
            <a:xfrm rot="16200000" flipH="1">
              <a:off x="5617094" y="2370339"/>
              <a:ext cx="4435511" cy="2952388"/>
            </a:xfrm>
            <a:custGeom>
              <a:avLst/>
              <a:gdLst>
                <a:gd name="T0" fmla="*/ 0 w 1061"/>
                <a:gd name="T1" fmla="*/ 352 h 704"/>
                <a:gd name="T2" fmla="*/ 354 w 1061"/>
                <a:gd name="T3" fmla="*/ 704 h 704"/>
                <a:gd name="T4" fmla="*/ 1061 w 1061"/>
                <a:gd name="T5" fmla="*/ 704 h 704"/>
                <a:gd name="T6" fmla="*/ 708 w 1061"/>
                <a:gd name="T7" fmla="*/ 352 h 704"/>
                <a:gd name="T8" fmla="*/ 354 w 1061"/>
                <a:gd name="T9" fmla="*/ 0 h 704"/>
                <a:gd name="T10" fmla="*/ 0 w 1061"/>
                <a:gd name="T11" fmla="*/ 352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1" h="704">
                  <a:moveTo>
                    <a:pt x="0" y="352"/>
                  </a:moveTo>
                  <a:cubicBezTo>
                    <a:pt x="0" y="546"/>
                    <a:pt x="158" y="704"/>
                    <a:pt x="354" y="704"/>
                  </a:cubicBezTo>
                  <a:cubicBezTo>
                    <a:pt x="1061" y="704"/>
                    <a:pt x="1061" y="704"/>
                    <a:pt x="1061" y="704"/>
                  </a:cubicBezTo>
                  <a:cubicBezTo>
                    <a:pt x="866" y="704"/>
                    <a:pt x="708" y="546"/>
                    <a:pt x="708" y="352"/>
                  </a:cubicBezTo>
                  <a:cubicBezTo>
                    <a:pt x="708" y="158"/>
                    <a:pt x="549" y="0"/>
                    <a:pt x="354" y="0"/>
                  </a:cubicBezTo>
                  <a:cubicBezTo>
                    <a:pt x="158" y="0"/>
                    <a:pt x="0" y="158"/>
                    <a:pt x="0" y="35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latin typeface="+mn-lt"/>
              </a:endParaRPr>
            </a:p>
          </p:txBody>
        </p:sp>
        <p:sp>
          <p:nvSpPr>
            <p:cNvPr id="15" name="Freeform 5"/>
            <p:cNvSpPr>
              <a:spLocks/>
            </p:cNvSpPr>
            <p:nvPr/>
          </p:nvSpPr>
          <p:spPr bwMode="auto">
            <a:xfrm rot="16200000" flipH="1">
              <a:off x="8218837" y="2358778"/>
              <a:ext cx="4312101" cy="2870243"/>
            </a:xfrm>
            <a:custGeom>
              <a:avLst/>
              <a:gdLst>
                <a:gd name="T0" fmla="*/ 0 w 1061"/>
                <a:gd name="T1" fmla="*/ 352 h 704"/>
                <a:gd name="T2" fmla="*/ 354 w 1061"/>
                <a:gd name="T3" fmla="*/ 704 h 704"/>
                <a:gd name="T4" fmla="*/ 1061 w 1061"/>
                <a:gd name="T5" fmla="*/ 704 h 704"/>
                <a:gd name="T6" fmla="*/ 708 w 1061"/>
                <a:gd name="T7" fmla="*/ 352 h 704"/>
                <a:gd name="T8" fmla="*/ 354 w 1061"/>
                <a:gd name="T9" fmla="*/ 0 h 704"/>
                <a:gd name="T10" fmla="*/ 0 w 1061"/>
                <a:gd name="T11" fmla="*/ 352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1" h="704">
                  <a:moveTo>
                    <a:pt x="0" y="352"/>
                  </a:moveTo>
                  <a:cubicBezTo>
                    <a:pt x="0" y="546"/>
                    <a:pt x="158" y="704"/>
                    <a:pt x="354" y="704"/>
                  </a:cubicBezTo>
                  <a:cubicBezTo>
                    <a:pt x="1061" y="704"/>
                    <a:pt x="1061" y="704"/>
                    <a:pt x="1061" y="704"/>
                  </a:cubicBezTo>
                  <a:cubicBezTo>
                    <a:pt x="866" y="704"/>
                    <a:pt x="708" y="546"/>
                    <a:pt x="708" y="352"/>
                  </a:cubicBezTo>
                  <a:cubicBezTo>
                    <a:pt x="708" y="158"/>
                    <a:pt x="549" y="0"/>
                    <a:pt x="354" y="0"/>
                  </a:cubicBezTo>
                  <a:cubicBezTo>
                    <a:pt x="158" y="0"/>
                    <a:pt x="0" y="158"/>
                    <a:pt x="0" y="35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0959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_2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fi-FI" dirty="0"/>
              <a:t>Muokkaa perustyyliä napsauttamalla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79425" y="1628776"/>
            <a:ext cx="11233150" cy="4032250"/>
          </a:xfrm>
        </p:spPr>
        <p:txBody>
          <a:bodyPr numCol="2" spcCol="720000"/>
          <a:lstStyle>
            <a:lvl1pPr marL="216000" indent="-216000">
              <a:defRPr>
                <a:latin typeface="+mn-lt"/>
              </a:defRPr>
            </a:lvl1pPr>
            <a:lvl2pPr indent="-216000">
              <a:defRPr>
                <a:latin typeface="+mn-lt"/>
              </a:defRPr>
            </a:lvl2pPr>
            <a:lvl3pPr indent="-216000">
              <a:defRPr>
                <a:latin typeface="+mn-lt"/>
              </a:defRPr>
            </a:lvl3pPr>
            <a:lvl4pPr indent="-216000">
              <a:defRPr>
                <a:latin typeface="+mn-lt"/>
              </a:defRPr>
            </a:lvl4pPr>
            <a:lvl5pPr indent="-216000">
              <a:defRPr>
                <a:latin typeface="+mn-lt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</p:spTree>
    <p:extLst>
      <p:ext uri="{BB962C8B-B14F-4D97-AF65-F5344CB8AC3E}">
        <p14:creationId xmlns:p14="http://schemas.microsoft.com/office/powerpoint/2010/main" val="23110389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_4 kuvapaikk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479425" y="333375"/>
            <a:ext cx="5472113" cy="923925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fi-FI" dirty="0"/>
              <a:t>Muokkaa perustyyliä napsauttamalla</a:t>
            </a:r>
          </a:p>
        </p:txBody>
      </p:sp>
      <p:sp>
        <p:nvSpPr>
          <p:cNvPr id="15" name="Tekstin paikkamerkki 14"/>
          <p:cNvSpPr>
            <a:spLocks noGrp="1"/>
          </p:cNvSpPr>
          <p:nvPr>
            <p:ph type="body" sz="quarter" idx="17"/>
          </p:nvPr>
        </p:nvSpPr>
        <p:spPr>
          <a:xfrm>
            <a:off x="479425" y="1628775"/>
            <a:ext cx="5472113" cy="4032250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8" name="Kuvan paikkamerkki 7"/>
          <p:cNvSpPr>
            <a:spLocks noGrp="1" noChangeAspect="1"/>
          </p:cNvSpPr>
          <p:nvPr>
            <p:ph type="pic" sz="quarter" idx="13"/>
          </p:nvPr>
        </p:nvSpPr>
        <p:spPr>
          <a:xfrm>
            <a:off x="6240462" y="332656"/>
            <a:ext cx="2628000" cy="2628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</a:defRPr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0" name="Kuvan paikkamerkki 7"/>
          <p:cNvSpPr>
            <a:spLocks noGrp="1" noChangeAspect="1"/>
          </p:cNvSpPr>
          <p:nvPr>
            <p:ph type="pic" sz="quarter" idx="14"/>
          </p:nvPr>
        </p:nvSpPr>
        <p:spPr>
          <a:xfrm>
            <a:off x="9192636" y="332656"/>
            <a:ext cx="2628000" cy="2628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</a:defRPr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1" name="Kuvan paikkamerkki 7"/>
          <p:cNvSpPr>
            <a:spLocks noGrp="1" noChangeAspect="1"/>
          </p:cNvSpPr>
          <p:nvPr>
            <p:ph type="pic" sz="quarter" idx="15"/>
          </p:nvPr>
        </p:nvSpPr>
        <p:spPr>
          <a:xfrm>
            <a:off x="6240462" y="3312596"/>
            <a:ext cx="2628000" cy="2628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</a:defRPr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2" name="Kuvan paikkamerkki 7"/>
          <p:cNvSpPr>
            <a:spLocks noGrp="1" noChangeAspect="1"/>
          </p:cNvSpPr>
          <p:nvPr>
            <p:ph type="pic" sz="quarter" idx="16"/>
          </p:nvPr>
        </p:nvSpPr>
        <p:spPr>
          <a:xfrm>
            <a:off x="9192636" y="3312596"/>
            <a:ext cx="2628000" cy="2628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</a:defRPr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03083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, sisältö, kuvapaikk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479424" y="333375"/>
            <a:ext cx="5472113" cy="923925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fi-FI" dirty="0"/>
              <a:t>Muokkaa perustyyliä napsauttamalla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15"/>
          </p:nvPr>
        </p:nvSpPr>
        <p:spPr>
          <a:xfrm>
            <a:off x="479424" y="1628776"/>
            <a:ext cx="5472114" cy="4032250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4" name="Kuvan paikkamerkki 3"/>
          <p:cNvSpPr>
            <a:spLocks noGrp="1"/>
          </p:cNvSpPr>
          <p:nvPr>
            <p:ph type="pic" sz="quarter" idx="16"/>
          </p:nvPr>
        </p:nvSpPr>
        <p:spPr>
          <a:xfrm>
            <a:off x="6240463" y="0"/>
            <a:ext cx="5951536" cy="68580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831523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, sisältö, kuvapaikk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6240510" y="333375"/>
            <a:ext cx="5472113" cy="923925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fi-FI" dirty="0"/>
              <a:t>Muokkaa perustyyliä napsauttamalla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15"/>
          </p:nvPr>
        </p:nvSpPr>
        <p:spPr>
          <a:xfrm>
            <a:off x="6240510" y="1628775"/>
            <a:ext cx="5472114" cy="4032473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4" name="Kuvan paikkamerkki 3"/>
          <p:cNvSpPr>
            <a:spLocks noGrp="1"/>
          </p:cNvSpPr>
          <p:nvPr>
            <p:ph type="pic" sz="quarter" idx="16"/>
          </p:nvPr>
        </p:nvSpPr>
        <p:spPr>
          <a:xfrm>
            <a:off x="2" y="0"/>
            <a:ext cx="5951536" cy="68580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821BACA-8DDA-46CD-86F0-4219AEDA6D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50148" y="5841288"/>
            <a:ext cx="1762475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491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, sisältö, kuvapaikk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Kuvan paikkamerkki 19"/>
          <p:cNvSpPr>
            <a:spLocks noGrp="1"/>
          </p:cNvSpPr>
          <p:nvPr>
            <p:ph type="pic" sz="quarter" idx="13"/>
          </p:nvPr>
        </p:nvSpPr>
        <p:spPr>
          <a:xfrm>
            <a:off x="-9291" y="0"/>
            <a:ext cx="5490303" cy="6858000"/>
          </a:xfrm>
          <a:custGeom>
            <a:avLst/>
            <a:gdLst>
              <a:gd name="connsiteX0" fmla="*/ 0 w 6853504"/>
              <a:gd name="connsiteY0" fmla="*/ 0 h 6853504"/>
              <a:gd name="connsiteX1" fmla="*/ 3426752 w 6853504"/>
              <a:gd name="connsiteY1" fmla="*/ 0 h 6853504"/>
              <a:gd name="connsiteX2" fmla="*/ 6853504 w 6853504"/>
              <a:gd name="connsiteY2" fmla="*/ 3426752 h 6853504"/>
              <a:gd name="connsiteX3" fmla="*/ 3426752 w 6853504"/>
              <a:gd name="connsiteY3" fmla="*/ 6853504 h 6853504"/>
              <a:gd name="connsiteX4" fmla="*/ 0 w 6853504"/>
              <a:gd name="connsiteY4" fmla="*/ 6853504 h 6853504"/>
              <a:gd name="connsiteX5" fmla="*/ 0 w 6853504"/>
              <a:gd name="connsiteY5" fmla="*/ 0 h 6853504"/>
              <a:gd name="connsiteX0" fmla="*/ 1347537 w 6853504"/>
              <a:gd name="connsiteY0" fmla="*/ 0 h 6865535"/>
              <a:gd name="connsiteX1" fmla="*/ 3426752 w 6853504"/>
              <a:gd name="connsiteY1" fmla="*/ 12031 h 6865535"/>
              <a:gd name="connsiteX2" fmla="*/ 6853504 w 6853504"/>
              <a:gd name="connsiteY2" fmla="*/ 3438783 h 6865535"/>
              <a:gd name="connsiteX3" fmla="*/ 3426752 w 6853504"/>
              <a:gd name="connsiteY3" fmla="*/ 6865535 h 6865535"/>
              <a:gd name="connsiteX4" fmla="*/ 0 w 6853504"/>
              <a:gd name="connsiteY4" fmla="*/ 6865535 h 6865535"/>
              <a:gd name="connsiteX5" fmla="*/ 1347537 w 6853504"/>
              <a:gd name="connsiteY5" fmla="*/ 0 h 6865535"/>
              <a:gd name="connsiteX0" fmla="*/ 0 w 5505967"/>
              <a:gd name="connsiteY0" fmla="*/ 0 h 6877567"/>
              <a:gd name="connsiteX1" fmla="*/ 2079215 w 5505967"/>
              <a:gd name="connsiteY1" fmla="*/ 12031 h 6877567"/>
              <a:gd name="connsiteX2" fmla="*/ 5505967 w 5505967"/>
              <a:gd name="connsiteY2" fmla="*/ 3438783 h 6877567"/>
              <a:gd name="connsiteX3" fmla="*/ 2079215 w 5505967"/>
              <a:gd name="connsiteY3" fmla="*/ 6865535 h 6877567"/>
              <a:gd name="connsiteX4" fmla="*/ 12031 w 5505967"/>
              <a:gd name="connsiteY4" fmla="*/ 6877567 h 6877567"/>
              <a:gd name="connsiteX5" fmla="*/ 0 w 5505967"/>
              <a:gd name="connsiteY5" fmla="*/ 0 h 6877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05967" h="6877567">
                <a:moveTo>
                  <a:pt x="0" y="0"/>
                </a:moveTo>
                <a:lnTo>
                  <a:pt x="2079215" y="12031"/>
                </a:lnTo>
                <a:cubicBezTo>
                  <a:pt x="3971758" y="12031"/>
                  <a:pt x="5505967" y="1546240"/>
                  <a:pt x="5505967" y="3438783"/>
                </a:cubicBezTo>
                <a:cubicBezTo>
                  <a:pt x="5505967" y="5331326"/>
                  <a:pt x="3971758" y="6865535"/>
                  <a:pt x="2079215" y="6865535"/>
                </a:cubicBezTo>
                <a:lnTo>
                  <a:pt x="12031" y="6877567"/>
                </a:lnTo>
                <a:cubicBezTo>
                  <a:pt x="8021" y="4585045"/>
                  <a:pt x="4010" y="2292522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latin typeface="+mn-lt"/>
              </a:defRPr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6" name="Otsikko 1">
            <a:extLst>
              <a:ext uri="{FF2B5EF4-FFF2-40B4-BE49-F238E27FC236}">
                <a16:creationId xmlns:a16="http://schemas.microsoft.com/office/drawing/2014/main" id="{7E4171C4-DD32-4377-8D67-FB1A197745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40463" y="333375"/>
            <a:ext cx="5472113" cy="923925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fi-FI" dirty="0"/>
              <a:t>Muokkaa perustyyliä napsauttamalla</a:t>
            </a:r>
          </a:p>
        </p:txBody>
      </p:sp>
      <p:sp>
        <p:nvSpPr>
          <p:cNvPr id="7" name="Tekstin paikkamerkki 10">
            <a:extLst>
              <a:ext uri="{FF2B5EF4-FFF2-40B4-BE49-F238E27FC236}">
                <a16:creationId xmlns:a16="http://schemas.microsoft.com/office/drawing/2014/main" id="{B9E7CB1E-D677-4A67-854A-864FFD0F81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40464" y="1628776"/>
            <a:ext cx="5472112" cy="4032250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6988D170-2665-40D2-9F1E-F74E2E49F9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50148" y="5841288"/>
            <a:ext cx="1762475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4043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, sisältö, kuvapaikk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7248130" y="333375"/>
            <a:ext cx="4464446" cy="923925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fi-FI" dirty="0"/>
              <a:t>Muokkaa perustyyliä napsauttamalla</a:t>
            </a:r>
          </a:p>
        </p:txBody>
      </p:sp>
      <p:sp>
        <p:nvSpPr>
          <p:cNvPr id="11" name="Tekstin paikkamerkki 10"/>
          <p:cNvSpPr>
            <a:spLocks noGrp="1"/>
          </p:cNvSpPr>
          <p:nvPr>
            <p:ph type="body" sz="quarter" idx="14"/>
          </p:nvPr>
        </p:nvSpPr>
        <p:spPr>
          <a:xfrm>
            <a:off x="7248130" y="1628776"/>
            <a:ext cx="4464445" cy="4032250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9" name="Kuvan paikkamerkki 19"/>
          <p:cNvSpPr>
            <a:spLocks noGrp="1"/>
          </p:cNvSpPr>
          <p:nvPr>
            <p:ph type="pic" sz="quarter" idx="13"/>
          </p:nvPr>
        </p:nvSpPr>
        <p:spPr>
          <a:xfrm>
            <a:off x="0" y="4497"/>
            <a:ext cx="6853504" cy="6853504"/>
          </a:xfrm>
          <a:prstGeom prst="flowChartDelay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latin typeface="+mn-lt"/>
              </a:defRPr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08A6766-F19A-4B7A-93EA-6F3C3DAD2B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50148" y="5841288"/>
            <a:ext cx="1762475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746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_pattern-kuvapaik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479425" y="333375"/>
            <a:ext cx="7524750" cy="923925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fi-FI" dirty="0"/>
              <a:t>Muokkaa perustyyliä napsauttamalla</a:t>
            </a:r>
          </a:p>
        </p:txBody>
      </p:sp>
      <p:sp>
        <p:nvSpPr>
          <p:cNvPr id="9" name="Tekstin paikkamerkki 8"/>
          <p:cNvSpPr>
            <a:spLocks noGrp="1"/>
          </p:cNvSpPr>
          <p:nvPr>
            <p:ph type="body" sz="quarter" idx="14"/>
          </p:nvPr>
        </p:nvSpPr>
        <p:spPr>
          <a:xfrm>
            <a:off x="479425" y="1628776"/>
            <a:ext cx="5616575" cy="4032250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7" name="Kuvan paikkamerkki 58"/>
          <p:cNvSpPr>
            <a:spLocks noGrp="1"/>
          </p:cNvSpPr>
          <p:nvPr>
            <p:ph type="pic" sz="quarter" idx="13"/>
          </p:nvPr>
        </p:nvSpPr>
        <p:spPr>
          <a:xfrm>
            <a:off x="6646461" y="-538"/>
            <a:ext cx="5546031" cy="6864730"/>
          </a:xfrm>
          <a:custGeom>
            <a:avLst/>
            <a:gdLst>
              <a:gd name="connsiteX0" fmla="*/ 1577115 w 5545537"/>
              <a:gd name="connsiteY0" fmla="*/ 2106064 h 6876000"/>
              <a:gd name="connsiteX1" fmla="*/ 2099173 w 5545537"/>
              <a:gd name="connsiteY1" fmla="*/ 2628122 h 6876000"/>
              <a:gd name="connsiteX2" fmla="*/ 1577115 w 5545537"/>
              <a:gd name="connsiteY2" fmla="*/ 3150180 h 6876000"/>
              <a:gd name="connsiteX3" fmla="*/ 1055057 w 5545537"/>
              <a:gd name="connsiteY3" fmla="*/ 2628122 h 6876000"/>
              <a:gd name="connsiteX4" fmla="*/ 1577115 w 5545537"/>
              <a:gd name="connsiteY4" fmla="*/ 2106064 h 6876000"/>
              <a:gd name="connsiteX5" fmla="*/ 2635893 w 5545537"/>
              <a:gd name="connsiteY5" fmla="*/ 0 h 6876000"/>
              <a:gd name="connsiteX6" fmla="*/ 2649648 w 5545537"/>
              <a:gd name="connsiteY6" fmla="*/ 1387 h 6876000"/>
              <a:gd name="connsiteX7" fmla="*/ 2649648 w 5545537"/>
              <a:gd name="connsiteY7" fmla="*/ 537 h 6876000"/>
              <a:gd name="connsiteX8" fmla="*/ 2689899 w 5545537"/>
              <a:gd name="connsiteY8" fmla="*/ 537 h 6876000"/>
              <a:gd name="connsiteX9" fmla="*/ 2689899 w 5545537"/>
              <a:gd name="connsiteY9" fmla="*/ 0 h 6876000"/>
              <a:gd name="connsiteX10" fmla="*/ 3846766 w 5545537"/>
              <a:gd name="connsiteY10" fmla="*/ 0 h 6876000"/>
              <a:gd name="connsiteX11" fmla="*/ 3846766 w 5545537"/>
              <a:gd name="connsiteY11" fmla="*/ 537 h 6876000"/>
              <a:gd name="connsiteX12" fmla="*/ 5545537 w 5545537"/>
              <a:gd name="connsiteY12" fmla="*/ 537 h 6876000"/>
              <a:gd name="connsiteX13" fmla="*/ 5545537 w 5545537"/>
              <a:gd name="connsiteY13" fmla="*/ 6876000 h 6876000"/>
              <a:gd name="connsiteX14" fmla="*/ 2649648 w 5545537"/>
              <a:gd name="connsiteY14" fmla="*/ 6876000 h 6876000"/>
              <a:gd name="connsiteX15" fmla="*/ 2649648 w 5545537"/>
              <a:gd name="connsiteY15" fmla="*/ 6858537 h 6876000"/>
              <a:gd name="connsiteX16" fmla="*/ 2617891 w 5545537"/>
              <a:gd name="connsiteY16" fmla="*/ 6858537 h 6876000"/>
              <a:gd name="connsiteX17" fmla="*/ 2617891 w 5545537"/>
              <a:gd name="connsiteY17" fmla="*/ 6876000 h 6876000"/>
              <a:gd name="connsiteX18" fmla="*/ 1609779 w 5545537"/>
              <a:gd name="connsiteY18" fmla="*/ 6876000 h 6876000"/>
              <a:gd name="connsiteX19" fmla="*/ 1609779 w 5545537"/>
              <a:gd name="connsiteY19" fmla="*/ 6858537 h 6876000"/>
              <a:gd name="connsiteX20" fmla="*/ 1069719 w 5545537"/>
              <a:gd name="connsiteY20" fmla="*/ 6858537 h 6876000"/>
              <a:gd name="connsiteX21" fmla="*/ 1069719 w 5545537"/>
              <a:gd name="connsiteY21" fmla="*/ 6318334 h 6876000"/>
              <a:gd name="connsiteX22" fmla="*/ 1069720 w 5545537"/>
              <a:gd name="connsiteY22" fmla="*/ 6318321 h 6876000"/>
              <a:gd name="connsiteX23" fmla="*/ 1069719 w 5545537"/>
              <a:gd name="connsiteY23" fmla="*/ 6318310 h 6876000"/>
              <a:gd name="connsiteX24" fmla="*/ 1069719 w 5545537"/>
              <a:gd name="connsiteY24" fmla="*/ 6237825 h 6876000"/>
              <a:gd name="connsiteX25" fmla="*/ 1062618 w 5545537"/>
              <a:gd name="connsiteY25" fmla="*/ 6237825 h 6876000"/>
              <a:gd name="connsiteX26" fmla="*/ 1061010 w 5545537"/>
              <a:gd name="connsiteY26" fmla="*/ 6219603 h 6876000"/>
              <a:gd name="connsiteX27" fmla="*/ 624433 w 5545537"/>
              <a:gd name="connsiteY27" fmla="*/ 5771972 h 6876000"/>
              <a:gd name="connsiteX28" fmla="*/ 529659 w 5545537"/>
              <a:gd name="connsiteY28" fmla="*/ 5762418 h 6876000"/>
              <a:gd name="connsiteX29" fmla="*/ 529659 w 5545537"/>
              <a:gd name="connsiteY29" fmla="*/ 5760642 h 6876000"/>
              <a:gd name="connsiteX30" fmla="*/ 512040 w 5545537"/>
              <a:gd name="connsiteY30" fmla="*/ 5760642 h 6876000"/>
              <a:gd name="connsiteX31" fmla="*/ 512040 w 5545537"/>
              <a:gd name="connsiteY31" fmla="*/ 5743975 h 6876000"/>
              <a:gd name="connsiteX32" fmla="*/ 426816 w 5545537"/>
              <a:gd name="connsiteY32" fmla="*/ 5735384 h 6876000"/>
              <a:gd name="connsiteX33" fmla="*/ 9971 w 5545537"/>
              <a:gd name="connsiteY33" fmla="*/ 5223932 h 6876000"/>
              <a:gd name="connsiteX34" fmla="*/ 426816 w 5545537"/>
              <a:gd name="connsiteY34" fmla="*/ 4712481 h 6876000"/>
              <a:gd name="connsiteX35" fmla="*/ 512040 w 5545537"/>
              <a:gd name="connsiteY35" fmla="*/ 4703889 h 6876000"/>
              <a:gd name="connsiteX36" fmla="*/ 512040 w 5545537"/>
              <a:gd name="connsiteY36" fmla="*/ 4703511 h 6876000"/>
              <a:gd name="connsiteX37" fmla="*/ 423086 w 5545537"/>
              <a:gd name="connsiteY37" fmla="*/ 4694544 h 6876000"/>
              <a:gd name="connsiteX38" fmla="*/ 0 w 5545537"/>
              <a:gd name="connsiteY38" fmla="*/ 4175435 h 6876000"/>
              <a:gd name="connsiteX39" fmla="*/ 529874 w 5545537"/>
              <a:gd name="connsiteY39" fmla="*/ 3645561 h 6876000"/>
              <a:gd name="connsiteX40" fmla="*/ 1048983 w 5545537"/>
              <a:gd name="connsiteY40" fmla="*/ 4068647 h 6876000"/>
              <a:gd name="connsiteX41" fmla="*/ 1057146 w 5545537"/>
              <a:gd name="connsiteY41" fmla="*/ 4149617 h 6876000"/>
              <a:gd name="connsiteX42" fmla="*/ 1069719 w 5545537"/>
              <a:gd name="connsiteY42" fmla="*/ 4149617 h 6876000"/>
              <a:gd name="connsiteX43" fmla="*/ 1069719 w 5545537"/>
              <a:gd name="connsiteY43" fmla="*/ 4620012 h 6876000"/>
              <a:gd name="connsiteX44" fmla="*/ 1095113 w 5545537"/>
              <a:gd name="connsiteY44" fmla="*/ 4538207 h 6876000"/>
              <a:gd name="connsiteX45" fmla="*/ 1576145 w 5545537"/>
              <a:gd name="connsiteY45" fmla="*/ 4219357 h 6876000"/>
              <a:gd name="connsiteX46" fmla="*/ 1609779 w 5545537"/>
              <a:gd name="connsiteY46" fmla="*/ 4222748 h 6876000"/>
              <a:gd name="connsiteX47" fmla="*/ 1609779 w 5545537"/>
              <a:gd name="connsiteY47" fmla="*/ 4205666 h 6876000"/>
              <a:gd name="connsiteX48" fmla="*/ 1577115 w 5545537"/>
              <a:gd name="connsiteY48" fmla="*/ 4208959 h 6876000"/>
              <a:gd name="connsiteX49" fmla="*/ 1055057 w 5545537"/>
              <a:gd name="connsiteY49" fmla="*/ 3686901 h 6876000"/>
              <a:gd name="connsiteX50" fmla="*/ 1577115 w 5545537"/>
              <a:gd name="connsiteY50" fmla="*/ 3164843 h 6876000"/>
              <a:gd name="connsiteX51" fmla="*/ 2088567 w 5545537"/>
              <a:gd name="connsiteY51" fmla="*/ 3581688 h 6876000"/>
              <a:gd name="connsiteX52" fmla="*/ 2098635 w 5545537"/>
              <a:gd name="connsiteY52" fmla="*/ 3681565 h 6876000"/>
              <a:gd name="connsiteX53" fmla="*/ 2113837 w 5545537"/>
              <a:gd name="connsiteY53" fmla="*/ 3681565 h 6876000"/>
              <a:gd name="connsiteX54" fmla="*/ 2113837 w 5545537"/>
              <a:gd name="connsiteY54" fmla="*/ 2637449 h 6876000"/>
              <a:gd name="connsiteX55" fmla="*/ 2114775 w 5545537"/>
              <a:gd name="connsiteY55" fmla="*/ 2637449 h 6876000"/>
              <a:gd name="connsiteX56" fmla="*/ 2113835 w 5545537"/>
              <a:gd name="connsiteY56" fmla="*/ 2628122 h 6876000"/>
              <a:gd name="connsiteX57" fmla="*/ 2635893 w 5545537"/>
              <a:gd name="connsiteY57" fmla="*/ 2106064 h 6876000"/>
              <a:gd name="connsiteX58" fmla="*/ 2649648 w 5545537"/>
              <a:gd name="connsiteY58" fmla="*/ 2107451 h 6876000"/>
              <a:gd name="connsiteX59" fmla="*/ 2649648 w 5545537"/>
              <a:gd name="connsiteY59" fmla="*/ 2090015 h 6876000"/>
              <a:gd name="connsiteX60" fmla="*/ 2635894 w 5545537"/>
              <a:gd name="connsiteY60" fmla="*/ 2091401 h 6876000"/>
              <a:gd name="connsiteX61" fmla="*/ 2113836 w 5545537"/>
              <a:gd name="connsiteY61" fmla="*/ 1569343 h 6876000"/>
              <a:gd name="connsiteX62" fmla="*/ 2635894 w 5545537"/>
              <a:gd name="connsiteY62" fmla="*/ 1047285 h 6876000"/>
              <a:gd name="connsiteX63" fmla="*/ 2649648 w 5545537"/>
              <a:gd name="connsiteY63" fmla="*/ 1048672 h 6876000"/>
              <a:gd name="connsiteX64" fmla="*/ 2649648 w 5545537"/>
              <a:gd name="connsiteY64" fmla="*/ 1043268 h 6876000"/>
              <a:gd name="connsiteX65" fmla="*/ 2689899 w 5545537"/>
              <a:gd name="connsiteY65" fmla="*/ 1039210 h 6876000"/>
              <a:gd name="connsiteX66" fmla="*/ 2689899 w 5545537"/>
              <a:gd name="connsiteY66" fmla="*/ 1038672 h 6876000"/>
              <a:gd name="connsiteX67" fmla="*/ 2635893 w 5545537"/>
              <a:gd name="connsiteY67" fmla="*/ 1044116 h 6876000"/>
              <a:gd name="connsiteX68" fmla="*/ 2113835 w 5545537"/>
              <a:gd name="connsiteY68" fmla="*/ 522058 h 6876000"/>
              <a:gd name="connsiteX69" fmla="*/ 2635893 w 5545537"/>
              <a:gd name="connsiteY69" fmla="*/ 0 h 6876000"/>
              <a:gd name="connsiteX0" fmla="*/ 1577115 w 5545537"/>
              <a:gd name="connsiteY0" fmla="*/ 2106064 h 6876000"/>
              <a:gd name="connsiteX1" fmla="*/ 2099173 w 5545537"/>
              <a:gd name="connsiteY1" fmla="*/ 2628122 h 6876000"/>
              <a:gd name="connsiteX2" fmla="*/ 1577115 w 5545537"/>
              <a:gd name="connsiteY2" fmla="*/ 3150180 h 6876000"/>
              <a:gd name="connsiteX3" fmla="*/ 1055057 w 5545537"/>
              <a:gd name="connsiteY3" fmla="*/ 2628122 h 6876000"/>
              <a:gd name="connsiteX4" fmla="*/ 1577115 w 5545537"/>
              <a:gd name="connsiteY4" fmla="*/ 2106064 h 6876000"/>
              <a:gd name="connsiteX5" fmla="*/ 2635893 w 5545537"/>
              <a:gd name="connsiteY5" fmla="*/ 0 h 6876000"/>
              <a:gd name="connsiteX6" fmla="*/ 2649648 w 5545537"/>
              <a:gd name="connsiteY6" fmla="*/ 1387 h 6876000"/>
              <a:gd name="connsiteX7" fmla="*/ 2649648 w 5545537"/>
              <a:gd name="connsiteY7" fmla="*/ 537 h 6876000"/>
              <a:gd name="connsiteX8" fmla="*/ 2689899 w 5545537"/>
              <a:gd name="connsiteY8" fmla="*/ 537 h 6876000"/>
              <a:gd name="connsiteX9" fmla="*/ 2689899 w 5545537"/>
              <a:gd name="connsiteY9" fmla="*/ 0 h 6876000"/>
              <a:gd name="connsiteX10" fmla="*/ 3846766 w 5545537"/>
              <a:gd name="connsiteY10" fmla="*/ 0 h 6876000"/>
              <a:gd name="connsiteX11" fmla="*/ 3846766 w 5545537"/>
              <a:gd name="connsiteY11" fmla="*/ 537 h 6876000"/>
              <a:gd name="connsiteX12" fmla="*/ 5545537 w 5545537"/>
              <a:gd name="connsiteY12" fmla="*/ 537 h 6876000"/>
              <a:gd name="connsiteX13" fmla="*/ 5545537 w 5545537"/>
              <a:gd name="connsiteY13" fmla="*/ 6876000 h 6876000"/>
              <a:gd name="connsiteX14" fmla="*/ 2649648 w 5545537"/>
              <a:gd name="connsiteY14" fmla="*/ 6876000 h 6876000"/>
              <a:gd name="connsiteX15" fmla="*/ 2649648 w 5545537"/>
              <a:gd name="connsiteY15" fmla="*/ 6858537 h 6876000"/>
              <a:gd name="connsiteX16" fmla="*/ 2617891 w 5545537"/>
              <a:gd name="connsiteY16" fmla="*/ 6858537 h 6876000"/>
              <a:gd name="connsiteX17" fmla="*/ 2617891 w 5545537"/>
              <a:gd name="connsiteY17" fmla="*/ 6876000 h 6876000"/>
              <a:gd name="connsiteX18" fmla="*/ 1609779 w 5545537"/>
              <a:gd name="connsiteY18" fmla="*/ 6876000 h 6876000"/>
              <a:gd name="connsiteX19" fmla="*/ 1609779 w 5545537"/>
              <a:gd name="connsiteY19" fmla="*/ 6858537 h 6876000"/>
              <a:gd name="connsiteX20" fmla="*/ 1069719 w 5545537"/>
              <a:gd name="connsiteY20" fmla="*/ 6858537 h 6876000"/>
              <a:gd name="connsiteX21" fmla="*/ 1069719 w 5545537"/>
              <a:gd name="connsiteY21" fmla="*/ 6318334 h 6876000"/>
              <a:gd name="connsiteX22" fmla="*/ 1069720 w 5545537"/>
              <a:gd name="connsiteY22" fmla="*/ 6318321 h 6876000"/>
              <a:gd name="connsiteX23" fmla="*/ 1069719 w 5545537"/>
              <a:gd name="connsiteY23" fmla="*/ 6318310 h 6876000"/>
              <a:gd name="connsiteX24" fmla="*/ 1069719 w 5545537"/>
              <a:gd name="connsiteY24" fmla="*/ 6237825 h 6876000"/>
              <a:gd name="connsiteX25" fmla="*/ 1062618 w 5545537"/>
              <a:gd name="connsiteY25" fmla="*/ 6237825 h 6876000"/>
              <a:gd name="connsiteX26" fmla="*/ 1061010 w 5545537"/>
              <a:gd name="connsiteY26" fmla="*/ 6219603 h 6876000"/>
              <a:gd name="connsiteX27" fmla="*/ 624433 w 5545537"/>
              <a:gd name="connsiteY27" fmla="*/ 5771972 h 6876000"/>
              <a:gd name="connsiteX28" fmla="*/ 529659 w 5545537"/>
              <a:gd name="connsiteY28" fmla="*/ 5762418 h 6876000"/>
              <a:gd name="connsiteX29" fmla="*/ 529659 w 5545537"/>
              <a:gd name="connsiteY29" fmla="*/ 5760642 h 6876000"/>
              <a:gd name="connsiteX30" fmla="*/ 512040 w 5545537"/>
              <a:gd name="connsiteY30" fmla="*/ 5760642 h 6876000"/>
              <a:gd name="connsiteX31" fmla="*/ 512040 w 5545537"/>
              <a:gd name="connsiteY31" fmla="*/ 5743975 h 6876000"/>
              <a:gd name="connsiteX32" fmla="*/ 426816 w 5545537"/>
              <a:gd name="connsiteY32" fmla="*/ 5735384 h 6876000"/>
              <a:gd name="connsiteX33" fmla="*/ 9971 w 5545537"/>
              <a:gd name="connsiteY33" fmla="*/ 5223932 h 6876000"/>
              <a:gd name="connsiteX34" fmla="*/ 426816 w 5545537"/>
              <a:gd name="connsiteY34" fmla="*/ 4712481 h 6876000"/>
              <a:gd name="connsiteX35" fmla="*/ 512040 w 5545537"/>
              <a:gd name="connsiteY35" fmla="*/ 4703889 h 6876000"/>
              <a:gd name="connsiteX36" fmla="*/ 512040 w 5545537"/>
              <a:gd name="connsiteY36" fmla="*/ 4703511 h 6876000"/>
              <a:gd name="connsiteX37" fmla="*/ 423086 w 5545537"/>
              <a:gd name="connsiteY37" fmla="*/ 4694544 h 6876000"/>
              <a:gd name="connsiteX38" fmla="*/ 0 w 5545537"/>
              <a:gd name="connsiteY38" fmla="*/ 4175435 h 6876000"/>
              <a:gd name="connsiteX39" fmla="*/ 529874 w 5545537"/>
              <a:gd name="connsiteY39" fmla="*/ 3645561 h 6876000"/>
              <a:gd name="connsiteX40" fmla="*/ 1048983 w 5545537"/>
              <a:gd name="connsiteY40" fmla="*/ 4068647 h 6876000"/>
              <a:gd name="connsiteX41" fmla="*/ 1057146 w 5545537"/>
              <a:gd name="connsiteY41" fmla="*/ 4149617 h 6876000"/>
              <a:gd name="connsiteX42" fmla="*/ 1066307 w 5545537"/>
              <a:gd name="connsiteY42" fmla="*/ 4347509 h 6876000"/>
              <a:gd name="connsiteX43" fmla="*/ 1069719 w 5545537"/>
              <a:gd name="connsiteY43" fmla="*/ 4620012 h 6876000"/>
              <a:gd name="connsiteX44" fmla="*/ 1095113 w 5545537"/>
              <a:gd name="connsiteY44" fmla="*/ 4538207 h 6876000"/>
              <a:gd name="connsiteX45" fmla="*/ 1576145 w 5545537"/>
              <a:gd name="connsiteY45" fmla="*/ 4219357 h 6876000"/>
              <a:gd name="connsiteX46" fmla="*/ 1609779 w 5545537"/>
              <a:gd name="connsiteY46" fmla="*/ 4222748 h 6876000"/>
              <a:gd name="connsiteX47" fmla="*/ 1609779 w 5545537"/>
              <a:gd name="connsiteY47" fmla="*/ 4205666 h 6876000"/>
              <a:gd name="connsiteX48" fmla="*/ 1577115 w 5545537"/>
              <a:gd name="connsiteY48" fmla="*/ 4208959 h 6876000"/>
              <a:gd name="connsiteX49" fmla="*/ 1055057 w 5545537"/>
              <a:gd name="connsiteY49" fmla="*/ 3686901 h 6876000"/>
              <a:gd name="connsiteX50" fmla="*/ 1577115 w 5545537"/>
              <a:gd name="connsiteY50" fmla="*/ 3164843 h 6876000"/>
              <a:gd name="connsiteX51" fmla="*/ 2088567 w 5545537"/>
              <a:gd name="connsiteY51" fmla="*/ 3581688 h 6876000"/>
              <a:gd name="connsiteX52" fmla="*/ 2098635 w 5545537"/>
              <a:gd name="connsiteY52" fmla="*/ 3681565 h 6876000"/>
              <a:gd name="connsiteX53" fmla="*/ 2113837 w 5545537"/>
              <a:gd name="connsiteY53" fmla="*/ 3681565 h 6876000"/>
              <a:gd name="connsiteX54" fmla="*/ 2113837 w 5545537"/>
              <a:gd name="connsiteY54" fmla="*/ 2637449 h 6876000"/>
              <a:gd name="connsiteX55" fmla="*/ 2114775 w 5545537"/>
              <a:gd name="connsiteY55" fmla="*/ 2637449 h 6876000"/>
              <a:gd name="connsiteX56" fmla="*/ 2113835 w 5545537"/>
              <a:gd name="connsiteY56" fmla="*/ 2628122 h 6876000"/>
              <a:gd name="connsiteX57" fmla="*/ 2635893 w 5545537"/>
              <a:gd name="connsiteY57" fmla="*/ 2106064 h 6876000"/>
              <a:gd name="connsiteX58" fmla="*/ 2649648 w 5545537"/>
              <a:gd name="connsiteY58" fmla="*/ 2107451 h 6876000"/>
              <a:gd name="connsiteX59" fmla="*/ 2649648 w 5545537"/>
              <a:gd name="connsiteY59" fmla="*/ 2090015 h 6876000"/>
              <a:gd name="connsiteX60" fmla="*/ 2635894 w 5545537"/>
              <a:gd name="connsiteY60" fmla="*/ 2091401 h 6876000"/>
              <a:gd name="connsiteX61" fmla="*/ 2113836 w 5545537"/>
              <a:gd name="connsiteY61" fmla="*/ 1569343 h 6876000"/>
              <a:gd name="connsiteX62" fmla="*/ 2635894 w 5545537"/>
              <a:gd name="connsiteY62" fmla="*/ 1047285 h 6876000"/>
              <a:gd name="connsiteX63" fmla="*/ 2649648 w 5545537"/>
              <a:gd name="connsiteY63" fmla="*/ 1048672 h 6876000"/>
              <a:gd name="connsiteX64" fmla="*/ 2649648 w 5545537"/>
              <a:gd name="connsiteY64" fmla="*/ 1043268 h 6876000"/>
              <a:gd name="connsiteX65" fmla="*/ 2689899 w 5545537"/>
              <a:gd name="connsiteY65" fmla="*/ 1039210 h 6876000"/>
              <a:gd name="connsiteX66" fmla="*/ 2689899 w 5545537"/>
              <a:gd name="connsiteY66" fmla="*/ 1038672 h 6876000"/>
              <a:gd name="connsiteX67" fmla="*/ 2635893 w 5545537"/>
              <a:gd name="connsiteY67" fmla="*/ 1044116 h 6876000"/>
              <a:gd name="connsiteX68" fmla="*/ 2113835 w 5545537"/>
              <a:gd name="connsiteY68" fmla="*/ 522058 h 6876000"/>
              <a:gd name="connsiteX69" fmla="*/ 2635893 w 5545537"/>
              <a:gd name="connsiteY69" fmla="*/ 0 h 6876000"/>
              <a:gd name="connsiteX0" fmla="*/ 1577115 w 5545537"/>
              <a:gd name="connsiteY0" fmla="*/ 2106064 h 6876000"/>
              <a:gd name="connsiteX1" fmla="*/ 2099173 w 5545537"/>
              <a:gd name="connsiteY1" fmla="*/ 2628122 h 6876000"/>
              <a:gd name="connsiteX2" fmla="*/ 1577115 w 5545537"/>
              <a:gd name="connsiteY2" fmla="*/ 3150180 h 6876000"/>
              <a:gd name="connsiteX3" fmla="*/ 1055057 w 5545537"/>
              <a:gd name="connsiteY3" fmla="*/ 2628122 h 6876000"/>
              <a:gd name="connsiteX4" fmla="*/ 1577115 w 5545537"/>
              <a:gd name="connsiteY4" fmla="*/ 2106064 h 6876000"/>
              <a:gd name="connsiteX5" fmla="*/ 2635893 w 5545537"/>
              <a:gd name="connsiteY5" fmla="*/ 0 h 6876000"/>
              <a:gd name="connsiteX6" fmla="*/ 2649648 w 5545537"/>
              <a:gd name="connsiteY6" fmla="*/ 1387 h 6876000"/>
              <a:gd name="connsiteX7" fmla="*/ 2649648 w 5545537"/>
              <a:gd name="connsiteY7" fmla="*/ 537 h 6876000"/>
              <a:gd name="connsiteX8" fmla="*/ 2689899 w 5545537"/>
              <a:gd name="connsiteY8" fmla="*/ 537 h 6876000"/>
              <a:gd name="connsiteX9" fmla="*/ 2689899 w 5545537"/>
              <a:gd name="connsiteY9" fmla="*/ 0 h 6876000"/>
              <a:gd name="connsiteX10" fmla="*/ 3846766 w 5545537"/>
              <a:gd name="connsiteY10" fmla="*/ 0 h 6876000"/>
              <a:gd name="connsiteX11" fmla="*/ 3846766 w 5545537"/>
              <a:gd name="connsiteY11" fmla="*/ 537 h 6876000"/>
              <a:gd name="connsiteX12" fmla="*/ 5545537 w 5545537"/>
              <a:gd name="connsiteY12" fmla="*/ 537 h 6876000"/>
              <a:gd name="connsiteX13" fmla="*/ 5545537 w 5545537"/>
              <a:gd name="connsiteY13" fmla="*/ 6876000 h 6876000"/>
              <a:gd name="connsiteX14" fmla="*/ 2649648 w 5545537"/>
              <a:gd name="connsiteY14" fmla="*/ 6876000 h 6876000"/>
              <a:gd name="connsiteX15" fmla="*/ 2649648 w 5545537"/>
              <a:gd name="connsiteY15" fmla="*/ 6858537 h 6876000"/>
              <a:gd name="connsiteX16" fmla="*/ 2617891 w 5545537"/>
              <a:gd name="connsiteY16" fmla="*/ 6858537 h 6876000"/>
              <a:gd name="connsiteX17" fmla="*/ 2617891 w 5545537"/>
              <a:gd name="connsiteY17" fmla="*/ 6876000 h 6876000"/>
              <a:gd name="connsiteX18" fmla="*/ 1609779 w 5545537"/>
              <a:gd name="connsiteY18" fmla="*/ 6876000 h 6876000"/>
              <a:gd name="connsiteX19" fmla="*/ 1609779 w 5545537"/>
              <a:gd name="connsiteY19" fmla="*/ 6858537 h 6876000"/>
              <a:gd name="connsiteX20" fmla="*/ 1069719 w 5545537"/>
              <a:gd name="connsiteY20" fmla="*/ 6858537 h 6876000"/>
              <a:gd name="connsiteX21" fmla="*/ 1069719 w 5545537"/>
              <a:gd name="connsiteY21" fmla="*/ 6318334 h 6876000"/>
              <a:gd name="connsiteX22" fmla="*/ 1069720 w 5545537"/>
              <a:gd name="connsiteY22" fmla="*/ 6318321 h 6876000"/>
              <a:gd name="connsiteX23" fmla="*/ 1069719 w 5545537"/>
              <a:gd name="connsiteY23" fmla="*/ 6318310 h 6876000"/>
              <a:gd name="connsiteX24" fmla="*/ 1069719 w 5545537"/>
              <a:gd name="connsiteY24" fmla="*/ 6237825 h 6876000"/>
              <a:gd name="connsiteX25" fmla="*/ 1062618 w 5545537"/>
              <a:gd name="connsiteY25" fmla="*/ 6237825 h 6876000"/>
              <a:gd name="connsiteX26" fmla="*/ 1061010 w 5545537"/>
              <a:gd name="connsiteY26" fmla="*/ 6219603 h 6876000"/>
              <a:gd name="connsiteX27" fmla="*/ 624433 w 5545537"/>
              <a:gd name="connsiteY27" fmla="*/ 5771972 h 6876000"/>
              <a:gd name="connsiteX28" fmla="*/ 529659 w 5545537"/>
              <a:gd name="connsiteY28" fmla="*/ 5762418 h 6876000"/>
              <a:gd name="connsiteX29" fmla="*/ 529659 w 5545537"/>
              <a:gd name="connsiteY29" fmla="*/ 5760642 h 6876000"/>
              <a:gd name="connsiteX30" fmla="*/ 512040 w 5545537"/>
              <a:gd name="connsiteY30" fmla="*/ 5760642 h 6876000"/>
              <a:gd name="connsiteX31" fmla="*/ 512040 w 5545537"/>
              <a:gd name="connsiteY31" fmla="*/ 5743975 h 6876000"/>
              <a:gd name="connsiteX32" fmla="*/ 426816 w 5545537"/>
              <a:gd name="connsiteY32" fmla="*/ 5735384 h 6876000"/>
              <a:gd name="connsiteX33" fmla="*/ 9971 w 5545537"/>
              <a:gd name="connsiteY33" fmla="*/ 5223932 h 6876000"/>
              <a:gd name="connsiteX34" fmla="*/ 426816 w 5545537"/>
              <a:gd name="connsiteY34" fmla="*/ 4712481 h 6876000"/>
              <a:gd name="connsiteX35" fmla="*/ 512040 w 5545537"/>
              <a:gd name="connsiteY35" fmla="*/ 4703889 h 6876000"/>
              <a:gd name="connsiteX36" fmla="*/ 512040 w 5545537"/>
              <a:gd name="connsiteY36" fmla="*/ 4703511 h 6876000"/>
              <a:gd name="connsiteX37" fmla="*/ 423086 w 5545537"/>
              <a:gd name="connsiteY37" fmla="*/ 4694544 h 6876000"/>
              <a:gd name="connsiteX38" fmla="*/ 0 w 5545537"/>
              <a:gd name="connsiteY38" fmla="*/ 4175435 h 6876000"/>
              <a:gd name="connsiteX39" fmla="*/ 529874 w 5545537"/>
              <a:gd name="connsiteY39" fmla="*/ 3645561 h 6876000"/>
              <a:gd name="connsiteX40" fmla="*/ 1048983 w 5545537"/>
              <a:gd name="connsiteY40" fmla="*/ 4068647 h 6876000"/>
              <a:gd name="connsiteX41" fmla="*/ 1057146 w 5545537"/>
              <a:gd name="connsiteY41" fmla="*/ 4149617 h 6876000"/>
              <a:gd name="connsiteX42" fmla="*/ 1066307 w 5545537"/>
              <a:gd name="connsiteY42" fmla="*/ 4347509 h 6876000"/>
              <a:gd name="connsiteX43" fmla="*/ 1069719 w 5545537"/>
              <a:gd name="connsiteY43" fmla="*/ 4620012 h 6876000"/>
              <a:gd name="connsiteX44" fmla="*/ 1095113 w 5545537"/>
              <a:gd name="connsiteY44" fmla="*/ 4538207 h 6876000"/>
              <a:gd name="connsiteX45" fmla="*/ 1576145 w 5545537"/>
              <a:gd name="connsiteY45" fmla="*/ 4219357 h 6876000"/>
              <a:gd name="connsiteX46" fmla="*/ 1609779 w 5545537"/>
              <a:gd name="connsiteY46" fmla="*/ 4222748 h 6876000"/>
              <a:gd name="connsiteX47" fmla="*/ 1609779 w 5545537"/>
              <a:gd name="connsiteY47" fmla="*/ 4205666 h 6876000"/>
              <a:gd name="connsiteX48" fmla="*/ 1577115 w 5545537"/>
              <a:gd name="connsiteY48" fmla="*/ 4208959 h 6876000"/>
              <a:gd name="connsiteX49" fmla="*/ 1055057 w 5545537"/>
              <a:gd name="connsiteY49" fmla="*/ 3686901 h 6876000"/>
              <a:gd name="connsiteX50" fmla="*/ 1577115 w 5545537"/>
              <a:gd name="connsiteY50" fmla="*/ 3164843 h 6876000"/>
              <a:gd name="connsiteX51" fmla="*/ 2088567 w 5545537"/>
              <a:gd name="connsiteY51" fmla="*/ 3581688 h 6876000"/>
              <a:gd name="connsiteX52" fmla="*/ 2098635 w 5545537"/>
              <a:gd name="connsiteY52" fmla="*/ 3681565 h 6876000"/>
              <a:gd name="connsiteX53" fmla="*/ 2113837 w 5545537"/>
              <a:gd name="connsiteY53" fmla="*/ 3681565 h 6876000"/>
              <a:gd name="connsiteX54" fmla="*/ 2113837 w 5545537"/>
              <a:gd name="connsiteY54" fmla="*/ 2637449 h 6876000"/>
              <a:gd name="connsiteX55" fmla="*/ 2114775 w 5545537"/>
              <a:gd name="connsiteY55" fmla="*/ 2637449 h 6876000"/>
              <a:gd name="connsiteX56" fmla="*/ 2113835 w 5545537"/>
              <a:gd name="connsiteY56" fmla="*/ 2628122 h 6876000"/>
              <a:gd name="connsiteX57" fmla="*/ 2635893 w 5545537"/>
              <a:gd name="connsiteY57" fmla="*/ 2106064 h 6876000"/>
              <a:gd name="connsiteX58" fmla="*/ 2649648 w 5545537"/>
              <a:gd name="connsiteY58" fmla="*/ 2107451 h 6876000"/>
              <a:gd name="connsiteX59" fmla="*/ 2649648 w 5545537"/>
              <a:gd name="connsiteY59" fmla="*/ 2090015 h 6876000"/>
              <a:gd name="connsiteX60" fmla="*/ 2635894 w 5545537"/>
              <a:gd name="connsiteY60" fmla="*/ 2091401 h 6876000"/>
              <a:gd name="connsiteX61" fmla="*/ 2113836 w 5545537"/>
              <a:gd name="connsiteY61" fmla="*/ 1569343 h 6876000"/>
              <a:gd name="connsiteX62" fmla="*/ 2635894 w 5545537"/>
              <a:gd name="connsiteY62" fmla="*/ 1047285 h 6876000"/>
              <a:gd name="connsiteX63" fmla="*/ 2649648 w 5545537"/>
              <a:gd name="connsiteY63" fmla="*/ 1048672 h 6876000"/>
              <a:gd name="connsiteX64" fmla="*/ 2649648 w 5545537"/>
              <a:gd name="connsiteY64" fmla="*/ 1043268 h 6876000"/>
              <a:gd name="connsiteX65" fmla="*/ 2689899 w 5545537"/>
              <a:gd name="connsiteY65" fmla="*/ 1039210 h 6876000"/>
              <a:gd name="connsiteX66" fmla="*/ 2689899 w 5545537"/>
              <a:gd name="connsiteY66" fmla="*/ 1038672 h 6876000"/>
              <a:gd name="connsiteX67" fmla="*/ 2635893 w 5545537"/>
              <a:gd name="connsiteY67" fmla="*/ 1044116 h 6876000"/>
              <a:gd name="connsiteX68" fmla="*/ 2113835 w 5545537"/>
              <a:gd name="connsiteY68" fmla="*/ 522058 h 6876000"/>
              <a:gd name="connsiteX69" fmla="*/ 2635893 w 5545537"/>
              <a:gd name="connsiteY69" fmla="*/ 0 h 6876000"/>
              <a:gd name="connsiteX0" fmla="*/ 1577115 w 5545537"/>
              <a:gd name="connsiteY0" fmla="*/ 2106064 h 6876000"/>
              <a:gd name="connsiteX1" fmla="*/ 2099173 w 5545537"/>
              <a:gd name="connsiteY1" fmla="*/ 2628122 h 6876000"/>
              <a:gd name="connsiteX2" fmla="*/ 1577115 w 5545537"/>
              <a:gd name="connsiteY2" fmla="*/ 3150180 h 6876000"/>
              <a:gd name="connsiteX3" fmla="*/ 1055057 w 5545537"/>
              <a:gd name="connsiteY3" fmla="*/ 2628122 h 6876000"/>
              <a:gd name="connsiteX4" fmla="*/ 1577115 w 5545537"/>
              <a:gd name="connsiteY4" fmla="*/ 2106064 h 6876000"/>
              <a:gd name="connsiteX5" fmla="*/ 2635893 w 5545537"/>
              <a:gd name="connsiteY5" fmla="*/ 0 h 6876000"/>
              <a:gd name="connsiteX6" fmla="*/ 2649648 w 5545537"/>
              <a:gd name="connsiteY6" fmla="*/ 1387 h 6876000"/>
              <a:gd name="connsiteX7" fmla="*/ 2649648 w 5545537"/>
              <a:gd name="connsiteY7" fmla="*/ 537 h 6876000"/>
              <a:gd name="connsiteX8" fmla="*/ 2689899 w 5545537"/>
              <a:gd name="connsiteY8" fmla="*/ 537 h 6876000"/>
              <a:gd name="connsiteX9" fmla="*/ 2689899 w 5545537"/>
              <a:gd name="connsiteY9" fmla="*/ 0 h 6876000"/>
              <a:gd name="connsiteX10" fmla="*/ 3846766 w 5545537"/>
              <a:gd name="connsiteY10" fmla="*/ 0 h 6876000"/>
              <a:gd name="connsiteX11" fmla="*/ 3846766 w 5545537"/>
              <a:gd name="connsiteY11" fmla="*/ 537 h 6876000"/>
              <a:gd name="connsiteX12" fmla="*/ 5545537 w 5545537"/>
              <a:gd name="connsiteY12" fmla="*/ 537 h 6876000"/>
              <a:gd name="connsiteX13" fmla="*/ 5545537 w 5545537"/>
              <a:gd name="connsiteY13" fmla="*/ 6876000 h 6876000"/>
              <a:gd name="connsiteX14" fmla="*/ 2649648 w 5545537"/>
              <a:gd name="connsiteY14" fmla="*/ 6876000 h 6876000"/>
              <a:gd name="connsiteX15" fmla="*/ 2649648 w 5545537"/>
              <a:gd name="connsiteY15" fmla="*/ 6858537 h 6876000"/>
              <a:gd name="connsiteX16" fmla="*/ 2617891 w 5545537"/>
              <a:gd name="connsiteY16" fmla="*/ 6858537 h 6876000"/>
              <a:gd name="connsiteX17" fmla="*/ 2617891 w 5545537"/>
              <a:gd name="connsiteY17" fmla="*/ 6876000 h 6876000"/>
              <a:gd name="connsiteX18" fmla="*/ 1609779 w 5545537"/>
              <a:gd name="connsiteY18" fmla="*/ 6858537 h 6876000"/>
              <a:gd name="connsiteX19" fmla="*/ 1069719 w 5545537"/>
              <a:gd name="connsiteY19" fmla="*/ 6858537 h 6876000"/>
              <a:gd name="connsiteX20" fmla="*/ 1069719 w 5545537"/>
              <a:gd name="connsiteY20" fmla="*/ 6318334 h 6876000"/>
              <a:gd name="connsiteX21" fmla="*/ 1069720 w 5545537"/>
              <a:gd name="connsiteY21" fmla="*/ 6318321 h 6876000"/>
              <a:gd name="connsiteX22" fmla="*/ 1069719 w 5545537"/>
              <a:gd name="connsiteY22" fmla="*/ 6318310 h 6876000"/>
              <a:gd name="connsiteX23" fmla="*/ 1069719 w 5545537"/>
              <a:gd name="connsiteY23" fmla="*/ 6237825 h 6876000"/>
              <a:gd name="connsiteX24" fmla="*/ 1062618 w 5545537"/>
              <a:gd name="connsiteY24" fmla="*/ 6237825 h 6876000"/>
              <a:gd name="connsiteX25" fmla="*/ 1061010 w 5545537"/>
              <a:gd name="connsiteY25" fmla="*/ 6219603 h 6876000"/>
              <a:gd name="connsiteX26" fmla="*/ 624433 w 5545537"/>
              <a:gd name="connsiteY26" fmla="*/ 5771972 h 6876000"/>
              <a:gd name="connsiteX27" fmla="*/ 529659 w 5545537"/>
              <a:gd name="connsiteY27" fmla="*/ 5762418 h 6876000"/>
              <a:gd name="connsiteX28" fmla="*/ 529659 w 5545537"/>
              <a:gd name="connsiteY28" fmla="*/ 5760642 h 6876000"/>
              <a:gd name="connsiteX29" fmla="*/ 512040 w 5545537"/>
              <a:gd name="connsiteY29" fmla="*/ 5760642 h 6876000"/>
              <a:gd name="connsiteX30" fmla="*/ 512040 w 5545537"/>
              <a:gd name="connsiteY30" fmla="*/ 5743975 h 6876000"/>
              <a:gd name="connsiteX31" fmla="*/ 426816 w 5545537"/>
              <a:gd name="connsiteY31" fmla="*/ 5735384 h 6876000"/>
              <a:gd name="connsiteX32" fmla="*/ 9971 w 5545537"/>
              <a:gd name="connsiteY32" fmla="*/ 5223932 h 6876000"/>
              <a:gd name="connsiteX33" fmla="*/ 426816 w 5545537"/>
              <a:gd name="connsiteY33" fmla="*/ 4712481 h 6876000"/>
              <a:gd name="connsiteX34" fmla="*/ 512040 w 5545537"/>
              <a:gd name="connsiteY34" fmla="*/ 4703889 h 6876000"/>
              <a:gd name="connsiteX35" fmla="*/ 512040 w 5545537"/>
              <a:gd name="connsiteY35" fmla="*/ 4703511 h 6876000"/>
              <a:gd name="connsiteX36" fmla="*/ 423086 w 5545537"/>
              <a:gd name="connsiteY36" fmla="*/ 4694544 h 6876000"/>
              <a:gd name="connsiteX37" fmla="*/ 0 w 5545537"/>
              <a:gd name="connsiteY37" fmla="*/ 4175435 h 6876000"/>
              <a:gd name="connsiteX38" fmla="*/ 529874 w 5545537"/>
              <a:gd name="connsiteY38" fmla="*/ 3645561 h 6876000"/>
              <a:gd name="connsiteX39" fmla="*/ 1048983 w 5545537"/>
              <a:gd name="connsiteY39" fmla="*/ 4068647 h 6876000"/>
              <a:gd name="connsiteX40" fmla="*/ 1057146 w 5545537"/>
              <a:gd name="connsiteY40" fmla="*/ 4149617 h 6876000"/>
              <a:gd name="connsiteX41" fmla="*/ 1066307 w 5545537"/>
              <a:gd name="connsiteY41" fmla="*/ 4347509 h 6876000"/>
              <a:gd name="connsiteX42" fmla="*/ 1069719 w 5545537"/>
              <a:gd name="connsiteY42" fmla="*/ 4620012 h 6876000"/>
              <a:gd name="connsiteX43" fmla="*/ 1095113 w 5545537"/>
              <a:gd name="connsiteY43" fmla="*/ 4538207 h 6876000"/>
              <a:gd name="connsiteX44" fmla="*/ 1576145 w 5545537"/>
              <a:gd name="connsiteY44" fmla="*/ 4219357 h 6876000"/>
              <a:gd name="connsiteX45" fmla="*/ 1609779 w 5545537"/>
              <a:gd name="connsiteY45" fmla="*/ 4222748 h 6876000"/>
              <a:gd name="connsiteX46" fmla="*/ 1609779 w 5545537"/>
              <a:gd name="connsiteY46" fmla="*/ 4205666 h 6876000"/>
              <a:gd name="connsiteX47" fmla="*/ 1577115 w 5545537"/>
              <a:gd name="connsiteY47" fmla="*/ 4208959 h 6876000"/>
              <a:gd name="connsiteX48" fmla="*/ 1055057 w 5545537"/>
              <a:gd name="connsiteY48" fmla="*/ 3686901 h 6876000"/>
              <a:gd name="connsiteX49" fmla="*/ 1577115 w 5545537"/>
              <a:gd name="connsiteY49" fmla="*/ 3164843 h 6876000"/>
              <a:gd name="connsiteX50" fmla="*/ 2088567 w 5545537"/>
              <a:gd name="connsiteY50" fmla="*/ 3581688 h 6876000"/>
              <a:gd name="connsiteX51" fmla="*/ 2098635 w 5545537"/>
              <a:gd name="connsiteY51" fmla="*/ 3681565 h 6876000"/>
              <a:gd name="connsiteX52" fmla="*/ 2113837 w 5545537"/>
              <a:gd name="connsiteY52" fmla="*/ 3681565 h 6876000"/>
              <a:gd name="connsiteX53" fmla="*/ 2113837 w 5545537"/>
              <a:gd name="connsiteY53" fmla="*/ 2637449 h 6876000"/>
              <a:gd name="connsiteX54" fmla="*/ 2114775 w 5545537"/>
              <a:gd name="connsiteY54" fmla="*/ 2637449 h 6876000"/>
              <a:gd name="connsiteX55" fmla="*/ 2113835 w 5545537"/>
              <a:gd name="connsiteY55" fmla="*/ 2628122 h 6876000"/>
              <a:gd name="connsiteX56" fmla="*/ 2635893 w 5545537"/>
              <a:gd name="connsiteY56" fmla="*/ 2106064 h 6876000"/>
              <a:gd name="connsiteX57" fmla="*/ 2649648 w 5545537"/>
              <a:gd name="connsiteY57" fmla="*/ 2107451 h 6876000"/>
              <a:gd name="connsiteX58" fmla="*/ 2649648 w 5545537"/>
              <a:gd name="connsiteY58" fmla="*/ 2090015 h 6876000"/>
              <a:gd name="connsiteX59" fmla="*/ 2635894 w 5545537"/>
              <a:gd name="connsiteY59" fmla="*/ 2091401 h 6876000"/>
              <a:gd name="connsiteX60" fmla="*/ 2113836 w 5545537"/>
              <a:gd name="connsiteY60" fmla="*/ 1569343 h 6876000"/>
              <a:gd name="connsiteX61" fmla="*/ 2635894 w 5545537"/>
              <a:gd name="connsiteY61" fmla="*/ 1047285 h 6876000"/>
              <a:gd name="connsiteX62" fmla="*/ 2649648 w 5545537"/>
              <a:gd name="connsiteY62" fmla="*/ 1048672 h 6876000"/>
              <a:gd name="connsiteX63" fmla="*/ 2649648 w 5545537"/>
              <a:gd name="connsiteY63" fmla="*/ 1043268 h 6876000"/>
              <a:gd name="connsiteX64" fmla="*/ 2689899 w 5545537"/>
              <a:gd name="connsiteY64" fmla="*/ 1039210 h 6876000"/>
              <a:gd name="connsiteX65" fmla="*/ 2689899 w 5545537"/>
              <a:gd name="connsiteY65" fmla="*/ 1038672 h 6876000"/>
              <a:gd name="connsiteX66" fmla="*/ 2635893 w 5545537"/>
              <a:gd name="connsiteY66" fmla="*/ 1044116 h 6876000"/>
              <a:gd name="connsiteX67" fmla="*/ 2113835 w 5545537"/>
              <a:gd name="connsiteY67" fmla="*/ 522058 h 6876000"/>
              <a:gd name="connsiteX68" fmla="*/ 2635893 w 5545537"/>
              <a:gd name="connsiteY68" fmla="*/ 0 h 6876000"/>
              <a:gd name="connsiteX0" fmla="*/ 1577115 w 5545537"/>
              <a:gd name="connsiteY0" fmla="*/ 2106064 h 6876000"/>
              <a:gd name="connsiteX1" fmla="*/ 2099173 w 5545537"/>
              <a:gd name="connsiteY1" fmla="*/ 2628122 h 6876000"/>
              <a:gd name="connsiteX2" fmla="*/ 1577115 w 5545537"/>
              <a:gd name="connsiteY2" fmla="*/ 3150180 h 6876000"/>
              <a:gd name="connsiteX3" fmla="*/ 1055057 w 5545537"/>
              <a:gd name="connsiteY3" fmla="*/ 2628122 h 6876000"/>
              <a:gd name="connsiteX4" fmla="*/ 1577115 w 5545537"/>
              <a:gd name="connsiteY4" fmla="*/ 2106064 h 6876000"/>
              <a:gd name="connsiteX5" fmla="*/ 2635893 w 5545537"/>
              <a:gd name="connsiteY5" fmla="*/ 0 h 6876000"/>
              <a:gd name="connsiteX6" fmla="*/ 2649648 w 5545537"/>
              <a:gd name="connsiteY6" fmla="*/ 1387 h 6876000"/>
              <a:gd name="connsiteX7" fmla="*/ 2649648 w 5545537"/>
              <a:gd name="connsiteY7" fmla="*/ 537 h 6876000"/>
              <a:gd name="connsiteX8" fmla="*/ 2689899 w 5545537"/>
              <a:gd name="connsiteY8" fmla="*/ 537 h 6876000"/>
              <a:gd name="connsiteX9" fmla="*/ 2689899 w 5545537"/>
              <a:gd name="connsiteY9" fmla="*/ 0 h 6876000"/>
              <a:gd name="connsiteX10" fmla="*/ 3846766 w 5545537"/>
              <a:gd name="connsiteY10" fmla="*/ 0 h 6876000"/>
              <a:gd name="connsiteX11" fmla="*/ 3846766 w 5545537"/>
              <a:gd name="connsiteY11" fmla="*/ 537 h 6876000"/>
              <a:gd name="connsiteX12" fmla="*/ 5545537 w 5545537"/>
              <a:gd name="connsiteY12" fmla="*/ 537 h 6876000"/>
              <a:gd name="connsiteX13" fmla="*/ 5545537 w 5545537"/>
              <a:gd name="connsiteY13" fmla="*/ 6876000 h 6876000"/>
              <a:gd name="connsiteX14" fmla="*/ 2649648 w 5545537"/>
              <a:gd name="connsiteY14" fmla="*/ 6876000 h 6876000"/>
              <a:gd name="connsiteX15" fmla="*/ 2649648 w 5545537"/>
              <a:gd name="connsiteY15" fmla="*/ 6858537 h 6876000"/>
              <a:gd name="connsiteX16" fmla="*/ 2617891 w 5545537"/>
              <a:gd name="connsiteY16" fmla="*/ 6858537 h 6876000"/>
              <a:gd name="connsiteX17" fmla="*/ 1609779 w 5545537"/>
              <a:gd name="connsiteY17" fmla="*/ 6858537 h 6876000"/>
              <a:gd name="connsiteX18" fmla="*/ 1069719 w 5545537"/>
              <a:gd name="connsiteY18" fmla="*/ 6858537 h 6876000"/>
              <a:gd name="connsiteX19" fmla="*/ 1069719 w 5545537"/>
              <a:gd name="connsiteY19" fmla="*/ 6318334 h 6876000"/>
              <a:gd name="connsiteX20" fmla="*/ 1069720 w 5545537"/>
              <a:gd name="connsiteY20" fmla="*/ 6318321 h 6876000"/>
              <a:gd name="connsiteX21" fmla="*/ 1069719 w 5545537"/>
              <a:gd name="connsiteY21" fmla="*/ 6318310 h 6876000"/>
              <a:gd name="connsiteX22" fmla="*/ 1069719 w 5545537"/>
              <a:gd name="connsiteY22" fmla="*/ 6237825 h 6876000"/>
              <a:gd name="connsiteX23" fmla="*/ 1062618 w 5545537"/>
              <a:gd name="connsiteY23" fmla="*/ 6237825 h 6876000"/>
              <a:gd name="connsiteX24" fmla="*/ 1061010 w 5545537"/>
              <a:gd name="connsiteY24" fmla="*/ 6219603 h 6876000"/>
              <a:gd name="connsiteX25" fmla="*/ 624433 w 5545537"/>
              <a:gd name="connsiteY25" fmla="*/ 5771972 h 6876000"/>
              <a:gd name="connsiteX26" fmla="*/ 529659 w 5545537"/>
              <a:gd name="connsiteY26" fmla="*/ 5762418 h 6876000"/>
              <a:gd name="connsiteX27" fmla="*/ 529659 w 5545537"/>
              <a:gd name="connsiteY27" fmla="*/ 5760642 h 6876000"/>
              <a:gd name="connsiteX28" fmla="*/ 512040 w 5545537"/>
              <a:gd name="connsiteY28" fmla="*/ 5760642 h 6876000"/>
              <a:gd name="connsiteX29" fmla="*/ 512040 w 5545537"/>
              <a:gd name="connsiteY29" fmla="*/ 5743975 h 6876000"/>
              <a:gd name="connsiteX30" fmla="*/ 426816 w 5545537"/>
              <a:gd name="connsiteY30" fmla="*/ 5735384 h 6876000"/>
              <a:gd name="connsiteX31" fmla="*/ 9971 w 5545537"/>
              <a:gd name="connsiteY31" fmla="*/ 5223932 h 6876000"/>
              <a:gd name="connsiteX32" fmla="*/ 426816 w 5545537"/>
              <a:gd name="connsiteY32" fmla="*/ 4712481 h 6876000"/>
              <a:gd name="connsiteX33" fmla="*/ 512040 w 5545537"/>
              <a:gd name="connsiteY33" fmla="*/ 4703889 h 6876000"/>
              <a:gd name="connsiteX34" fmla="*/ 512040 w 5545537"/>
              <a:gd name="connsiteY34" fmla="*/ 4703511 h 6876000"/>
              <a:gd name="connsiteX35" fmla="*/ 423086 w 5545537"/>
              <a:gd name="connsiteY35" fmla="*/ 4694544 h 6876000"/>
              <a:gd name="connsiteX36" fmla="*/ 0 w 5545537"/>
              <a:gd name="connsiteY36" fmla="*/ 4175435 h 6876000"/>
              <a:gd name="connsiteX37" fmla="*/ 529874 w 5545537"/>
              <a:gd name="connsiteY37" fmla="*/ 3645561 h 6876000"/>
              <a:gd name="connsiteX38" fmla="*/ 1048983 w 5545537"/>
              <a:gd name="connsiteY38" fmla="*/ 4068647 h 6876000"/>
              <a:gd name="connsiteX39" fmla="*/ 1057146 w 5545537"/>
              <a:gd name="connsiteY39" fmla="*/ 4149617 h 6876000"/>
              <a:gd name="connsiteX40" fmla="*/ 1066307 w 5545537"/>
              <a:gd name="connsiteY40" fmla="*/ 4347509 h 6876000"/>
              <a:gd name="connsiteX41" fmla="*/ 1069719 w 5545537"/>
              <a:gd name="connsiteY41" fmla="*/ 4620012 h 6876000"/>
              <a:gd name="connsiteX42" fmla="*/ 1095113 w 5545537"/>
              <a:gd name="connsiteY42" fmla="*/ 4538207 h 6876000"/>
              <a:gd name="connsiteX43" fmla="*/ 1576145 w 5545537"/>
              <a:gd name="connsiteY43" fmla="*/ 4219357 h 6876000"/>
              <a:gd name="connsiteX44" fmla="*/ 1609779 w 5545537"/>
              <a:gd name="connsiteY44" fmla="*/ 4222748 h 6876000"/>
              <a:gd name="connsiteX45" fmla="*/ 1609779 w 5545537"/>
              <a:gd name="connsiteY45" fmla="*/ 4205666 h 6876000"/>
              <a:gd name="connsiteX46" fmla="*/ 1577115 w 5545537"/>
              <a:gd name="connsiteY46" fmla="*/ 4208959 h 6876000"/>
              <a:gd name="connsiteX47" fmla="*/ 1055057 w 5545537"/>
              <a:gd name="connsiteY47" fmla="*/ 3686901 h 6876000"/>
              <a:gd name="connsiteX48" fmla="*/ 1577115 w 5545537"/>
              <a:gd name="connsiteY48" fmla="*/ 3164843 h 6876000"/>
              <a:gd name="connsiteX49" fmla="*/ 2088567 w 5545537"/>
              <a:gd name="connsiteY49" fmla="*/ 3581688 h 6876000"/>
              <a:gd name="connsiteX50" fmla="*/ 2098635 w 5545537"/>
              <a:gd name="connsiteY50" fmla="*/ 3681565 h 6876000"/>
              <a:gd name="connsiteX51" fmla="*/ 2113837 w 5545537"/>
              <a:gd name="connsiteY51" fmla="*/ 3681565 h 6876000"/>
              <a:gd name="connsiteX52" fmla="*/ 2113837 w 5545537"/>
              <a:gd name="connsiteY52" fmla="*/ 2637449 h 6876000"/>
              <a:gd name="connsiteX53" fmla="*/ 2114775 w 5545537"/>
              <a:gd name="connsiteY53" fmla="*/ 2637449 h 6876000"/>
              <a:gd name="connsiteX54" fmla="*/ 2113835 w 5545537"/>
              <a:gd name="connsiteY54" fmla="*/ 2628122 h 6876000"/>
              <a:gd name="connsiteX55" fmla="*/ 2635893 w 5545537"/>
              <a:gd name="connsiteY55" fmla="*/ 2106064 h 6876000"/>
              <a:gd name="connsiteX56" fmla="*/ 2649648 w 5545537"/>
              <a:gd name="connsiteY56" fmla="*/ 2107451 h 6876000"/>
              <a:gd name="connsiteX57" fmla="*/ 2649648 w 5545537"/>
              <a:gd name="connsiteY57" fmla="*/ 2090015 h 6876000"/>
              <a:gd name="connsiteX58" fmla="*/ 2635894 w 5545537"/>
              <a:gd name="connsiteY58" fmla="*/ 2091401 h 6876000"/>
              <a:gd name="connsiteX59" fmla="*/ 2113836 w 5545537"/>
              <a:gd name="connsiteY59" fmla="*/ 1569343 h 6876000"/>
              <a:gd name="connsiteX60" fmla="*/ 2635894 w 5545537"/>
              <a:gd name="connsiteY60" fmla="*/ 1047285 h 6876000"/>
              <a:gd name="connsiteX61" fmla="*/ 2649648 w 5545537"/>
              <a:gd name="connsiteY61" fmla="*/ 1048672 h 6876000"/>
              <a:gd name="connsiteX62" fmla="*/ 2649648 w 5545537"/>
              <a:gd name="connsiteY62" fmla="*/ 1043268 h 6876000"/>
              <a:gd name="connsiteX63" fmla="*/ 2689899 w 5545537"/>
              <a:gd name="connsiteY63" fmla="*/ 1039210 h 6876000"/>
              <a:gd name="connsiteX64" fmla="*/ 2689899 w 5545537"/>
              <a:gd name="connsiteY64" fmla="*/ 1038672 h 6876000"/>
              <a:gd name="connsiteX65" fmla="*/ 2635893 w 5545537"/>
              <a:gd name="connsiteY65" fmla="*/ 1044116 h 6876000"/>
              <a:gd name="connsiteX66" fmla="*/ 2113835 w 5545537"/>
              <a:gd name="connsiteY66" fmla="*/ 522058 h 6876000"/>
              <a:gd name="connsiteX67" fmla="*/ 2635893 w 5545537"/>
              <a:gd name="connsiteY67" fmla="*/ 0 h 6876000"/>
              <a:gd name="connsiteX0" fmla="*/ 1577115 w 5545537"/>
              <a:gd name="connsiteY0" fmla="*/ 2106064 h 6876000"/>
              <a:gd name="connsiteX1" fmla="*/ 2099173 w 5545537"/>
              <a:gd name="connsiteY1" fmla="*/ 2628122 h 6876000"/>
              <a:gd name="connsiteX2" fmla="*/ 1577115 w 5545537"/>
              <a:gd name="connsiteY2" fmla="*/ 3150180 h 6876000"/>
              <a:gd name="connsiteX3" fmla="*/ 1055057 w 5545537"/>
              <a:gd name="connsiteY3" fmla="*/ 2628122 h 6876000"/>
              <a:gd name="connsiteX4" fmla="*/ 1577115 w 5545537"/>
              <a:gd name="connsiteY4" fmla="*/ 2106064 h 6876000"/>
              <a:gd name="connsiteX5" fmla="*/ 2635893 w 5545537"/>
              <a:gd name="connsiteY5" fmla="*/ 0 h 6876000"/>
              <a:gd name="connsiteX6" fmla="*/ 2649648 w 5545537"/>
              <a:gd name="connsiteY6" fmla="*/ 1387 h 6876000"/>
              <a:gd name="connsiteX7" fmla="*/ 2649648 w 5545537"/>
              <a:gd name="connsiteY7" fmla="*/ 537 h 6876000"/>
              <a:gd name="connsiteX8" fmla="*/ 2689899 w 5545537"/>
              <a:gd name="connsiteY8" fmla="*/ 537 h 6876000"/>
              <a:gd name="connsiteX9" fmla="*/ 2689899 w 5545537"/>
              <a:gd name="connsiteY9" fmla="*/ 0 h 6876000"/>
              <a:gd name="connsiteX10" fmla="*/ 3846766 w 5545537"/>
              <a:gd name="connsiteY10" fmla="*/ 0 h 6876000"/>
              <a:gd name="connsiteX11" fmla="*/ 3846766 w 5545537"/>
              <a:gd name="connsiteY11" fmla="*/ 537 h 6876000"/>
              <a:gd name="connsiteX12" fmla="*/ 5545537 w 5545537"/>
              <a:gd name="connsiteY12" fmla="*/ 537 h 6876000"/>
              <a:gd name="connsiteX13" fmla="*/ 5545537 w 5545537"/>
              <a:gd name="connsiteY13" fmla="*/ 6876000 h 6876000"/>
              <a:gd name="connsiteX14" fmla="*/ 2649648 w 5545537"/>
              <a:gd name="connsiteY14" fmla="*/ 6858537 h 6876000"/>
              <a:gd name="connsiteX15" fmla="*/ 2617891 w 5545537"/>
              <a:gd name="connsiteY15" fmla="*/ 6858537 h 6876000"/>
              <a:gd name="connsiteX16" fmla="*/ 1609779 w 5545537"/>
              <a:gd name="connsiteY16" fmla="*/ 6858537 h 6876000"/>
              <a:gd name="connsiteX17" fmla="*/ 1069719 w 5545537"/>
              <a:gd name="connsiteY17" fmla="*/ 6858537 h 6876000"/>
              <a:gd name="connsiteX18" fmla="*/ 1069719 w 5545537"/>
              <a:gd name="connsiteY18" fmla="*/ 6318334 h 6876000"/>
              <a:gd name="connsiteX19" fmla="*/ 1069720 w 5545537"/>
              <a:gd name="connsiteY19" fmla="*/ 6318321 h 6876000"/>
              <a:gd name="connsiteX20" fmla="*/ 1069719 w 5545537"/>
              <a:gd name="connsiteY20" fmla="*/ 6318310 h 6876000"/>
              <a:gd name="connsiteX21" fmla="*/ 1069719 w 5545537"/>
              <a:gd name="connsiteY21" fmla="*/ 6237825 h 6876000"/>
              <a:gd name="connsiteX22" fmla="*/ 1062618 w 5545537"/>
              <a:gd name="connsiteY22" fmla="*/ 6237825 h 6876000"/>
              <a:gd name="connsiteX23" fmla="*/ 1061010 w 5545537"/>
              <a:gd name="connsiteY23" fmla="*/ 6219603 h 6876000"/>
              <a:gd name="connsiteX24" fmla="*/ 624433 w 5545537"/>
              <a:gd name="connsiteY24" fmla="*/ 5771972 h 6876000"/>
              <a:gd name="connsiteX25" fmla="*/ 529659 w 5545537"/>
              <a:gd name="connsiteY25" fmla="*/ 5762418 h 6876000"/>
              <a:gd name="connsiteX26" fmla="*/ 529659 w 5545537"/>
              <a:gd name="connsiteY26" fmla="*/ 5760642 h 6876000"/>
              <a:gd name="connsiteX27" fmla="*/ 512040 w 5545537"/>
              <a:gd name="connsiteY27" fmla="*/ 5760642 h 6876000"/>
              <a:gd name="connsiteX28" fmla="*/ 512040 w 5545537"/>
              <a:gd name="connsiteY28" fmla="*/ 5743975 h 6876000"/>
              <a:gd name="connsiteX29" fmla="*/ 426816 w 5545537"/>
              <a:gd name="connsiteY29" fmla="*/ 5735384 h 6876000"/>
              <a:gd name="connsiteX30" fmla="*/ 9971 w 5545537"/>
              <a:gd name="connsiteY30" fmla="*/ 5223932 h 6876000"/>
              <a:gd name="connsiteX31" fmla="*/ 426816 w 5545537"/>
              <a:gd name="connsiteY31" fmla="*/ 4712481 h 6876000"/>
              <a:gd name="connsiteX32" fmla="*/ 512040 w 5545537"/>
              <a:gd name="connsiteY32" fmla="*/ 4703889 h 6876000"/>
              <a:gd name="connsiteX33" fmla="*/ 512040 w 5545537"/>
              <a:gd name="connsiteY33" fmla="*/ 4703511 h 6876000"/>
              <a:gd name="connsiteX34" fmla="*/ 423086 w 5545537"/>
              <a:gd name="connsiteY34" fmla="*/ 4694544 h 6876000"/>
              <a:gd name="connsiteX35" fmla="*/ 0 w 5545537"/>
              <a:gd name="connsiteY35" fmla="*/ 4175435 h 6876000"/>
              <a:gd name="connsiteX36" fmla="*/ 529874 w 5545537"/>
              <a:gd name="connsiteY36" fmla="*/ 3645561 h 6876000"/>
              <a:gd name="connsiteX37" fmla="*/ 1048983 w 5545537"/>
              <a:gd name="connsiteY37" fmla="*/ 4068647 h 6876000"/>
              <a:gd name="connsiteX38" fmla="*/ 1057146 w 5545537"/>
              <a:gd name="connsiteY38" fmla="*/ 4149617 h 6876000"/>
              <a:gd name="connsiteX39" fmla="*/ 1066307 w 5545537"/>
              <a:gd name="connsiteY39" fmla="*/ 4347509 h 6876000"/>
              <a:gd name="connsiteX40" fmla="*/ 1069719 w 5545537"/>
              <a:gd name="connsiteY40" fmla="*/ 4620012 h 6876000"/>
              <a:gd name="connsiteX41" fmla="*/ 1095113 w 5545537"/>
              <a:gd name="connsiteY41" fmla="*/ 4538207 h 6876000"/>
              <a:gd name="connsiteX42" fmla="*/ 1576145 w 5545537"/>
              <a:gd name="connsiteY42" fmla="*/ 4219357 h 6876000"/>
              <a:gd name="connsiteX43" fmla="*/ 1609779 w 5545537"/>
              <a:gd name="connsiteY43" fmla="*/ 4222748 h 6876000"/>
              <a:gd name="connsiteX44" fmla="*/ 1609779 w 5545537"/>
              <a:gd name="connsiteY44" fmla="*/ 4205666 h 6876000"/>
              <a:gd name="connsiteX45" fmla="*/ 1577115 w 5545537"/>
              <a:gd name="connsiteY45" fmla="*/ 4208959 h 6876000"/>
              <a:gd name="connsiteX46" fmla="*/ 1055057 w 5545537"/>
              <a:gd name="connsiteY46" fmla="*/ 3686901 h 6876000"/>
              <a:gd name="connsiteX47" fmla="*/ 1577115 w 5545537"/>
              <a:gd name="connsiteY47" fmla="*/ 3164843 h 6876000"/>
              <a:gd name="connsiteX48" fmla="*/ 2088567 w 5545537"/>
              <a:gd name="connsiteY48" fmla="*/ 3581688 h 6876000"/>
              <a:gd name="connsiteX49" fmla="*/ 2098635 w 5545537"/>
              <a:gd name="connsiteY49" fmla="*/ 3681565 h 6876000"/>
              <a:gd name="connsiteX50" fmla="*/ 2113837 w 5545537"/>
              <a:gd name="connsiteY50" fmla="*/ 3681565 h 6876000"/>
              <a:gd name="connsiteX51" fmla="*/ 2113837 w 5545537"/>
              <a:gd name="connsiteY51" fmla="*/ 2637449 h 6876000"/>
              <a:gd name="connsiteX52" fmla="*/ 2114775 w 5545537"/>
              <a:gd name="connsiteY52" fmla="*/ 2637449 h 6876000"/>
              <a:gd name="connsiteX53" fmla="*/ 2113835 w 5545537"/>
              <a:gd name="connsiteY53" fmla="*/ 2628122 h 6876000"/>
              <a:gd name="connsiteX54" fmla="*/ 2635893 w 5545537"/>
              <a:gd name="connsiteY54" fmla="*/ 2106064 h 6876000"/>
              <a:gd name="connsiteX55" fmla="*/ 2649648 w 5545537"/>
              <a:gd name="connsiteY55" fmla="*/ 2107451 h 6876000"/>
              <a:gd name="connsiteX56" fmla="*/ 2649648 w 5545537"/>
              <a:gd name="connsiteY56" fmla="*/ 2090015 h 6876000"/>
              <a:gd name="connsiteX57" fmla="*/ 2635894 w 5545537"/>
              <a:gd name="connsiteY57" fmla="*/ 2091401 h 6876000"/>
              <a:gd name="connsiteX58" fmla="*/ 2113836 w 5545537"/>
              <a:gd name="connsiteY58" fmla="*/ 1569343 h 6876000"/>
              <a:gd name="connsiteX59" fmla="*/ 2635894 w 5545537"/>
              <a:gd name="connsiteY59" fmla="*/ 1047285 h 6876000"/>
              <a:gd name="connsiteX60" fmla="*/ 2649648 w 5545537"/>
              <a:gd name="connsiteY60" fmla="*/ 1048672 h 6876000"/>
              <a:gd name="connsiteX61" fmla="*/ 2649648 w 5545537"/>
              <a:gd name="connsiteY61" fmla="*/ 1043268 h 6876000"/>
              <a:gd name="connsiteX62" fmla="*/ 2689899 w 5545537"/>
              <a:gd name="connsiteY62" fmla="*/ 1039210 h 6876000"/>
              <a:gd name="connsiteX63" fmla="*/ 2689899 w 5545537"/>
              <a:gd name="connsiteY63" fmla="*/ 1038672 h 6876000"/>
              <a:gd name="connsiteX64" fmla="*/ 2635893 w 5545537"/>
              <a:gd name="connsiteY64" fmla="*/ 1044116 h 6876000"/>
              <a:gd name="connsiteX65" fmla="*/ 2113835 w 5545537"/>
              <a:gd name="connsiteY65" fmla="*/ 522058 h 6876000"/>
              <a:gd name="connsiteX66" fmla="*/ 2635893 w 5545537"/>
              <a:gd name="connsiteY66" fmla="*/ 0 h 6876000"/>
              <a:gd name="connsiteX0" fmla="*/ 1577115 w 5545537"/>
              <a:gd name="connsiteY0" fmla="*/ 2106064 h 6876000"/>
              <a:gd name="connsiteX1" fmla="*/ 2099173 w 5545537"/>
              <a:gd name="connsiteY1" fmla="*/ 2628122 h 6876000"/>
              <a:gd name="connsiteX2" fmla="*/ 1577115 w 5545537"/>
              <a:gd name="connsiteY2" fmla="*/ 3150180 h 6876000"/>
              <a:gd name="connsiteX3" fmla="*/ 1055057 w 5545537"/>
              <a:gd name="connsiteY3" fmla="*/ 2628122 h 6876000"/>
              <a:gd name="connsiteX4" fmla="*/ 1577115 w 5545537"/>
              <a:gd name="connsiteY4" fmla="*/ 2106064 h 6876000"/>
              <a:gd name="connsiteX5" fmla="*/ 2635893 w 5545537"/>
              <a:gd name="connsiteY5" fmla="*/ 0 h 6876000"/>
              <a:gd name="connsiteX6" fmla="*/ 2649648 w 5545537"/>
              <a:gd name="connsiteY6" fmla="*/ 1387 h 6876000"/>
              <a:gd name="connsiteX7" fmla="*/ 2649648 w 5545537"/>
              <a:gd name="connsiteY7" fmla="*/ 537 h 6876000"/>
              <a:gd name="connsiteX8" fmla="*/ 2689899 w 5545537"/>
              <a:gd name="connsiteY8" fmla="*/ 537 h 6876000"/>
              <a:gd name="connsiteX9" fmla="*/ 2689899 w 5545537"/>
              <a:gd name="connsiteY9" fmla="*/ 0 h 6876000"/>
              <a:gd name="connsiteX10" fmla="*/ 3846766 w 5545537"/>
              <a:gd name="connsiteY10" fmla="*/ 0 h 6876000"/>
              <a:gd name="connsiteX11" fmla="*/ 3846766 w 5545537"/>
              <a:gd name="connsiteY11" fmla="*/ 537 h 6876000"/>
              <a:gd name="connsiteX12" fmla="*/ 5545537 w 5545537"/>
              <a:gd name="connsiteY12" fmla="*/ 537 h 6876000"/>
              <a:gd name="connsiteX13" fmla="*/ 5545537 w 5545537"/>
              <a:gd name="connsiteY13" fmla="*/ 6876000 h 6876000"/>
              <a:gd name="connsiteX14" fmla="*/ 2649648 w 5545537"/>
              <a:gd name="connsiteY14" fmla="*/ 6858537 h 6876000"/>
              <a:gd name="connsiteX15" fmla="*/ 2617891 w 5545537"/>
              <a:gd name="connsiteY15" fmla="*/ 6858537 h 6876000"/>
              <a:gd name="connsiteX16" fmla="*/ 1609779 w 5545537"/>
              <a:gd name="connsiteY16" fmla="*/ 6858537 h 6876000"/>
              <a:gd name="connsiteX17" fmla="*/ 1069719 w 5545537"/>
              <a:gd name="connsiteY17" fmla="*/ 6858537 h 6876000"/>
              <a:gd name="connsiteX18" fmla="*/ 1069719 w 5545537"/>
              <a:gd name="connsiteY18" fmla="*/ 6318334 h 6876000"/>
              <a:gd name="connsiteX19" fmla="*/ 1069720 w 5545537"/>
              <a:gd name="connsiteY19" fmla="*/ 6318321 h 6876000"/>
              <a:gd name="connsiteX20" fmla="*/ 1069719 w 5545537"/>
              <a:gd name="connsiteY20" fmla="*/ 6318310 h 6876000"/>
              <a:gd name="connsiteX21" fmla="*/ 1069719 w 5545537"/>
              <a:gd name="connsiteY21" fmla="*/ 6237825 h 6876000"/>
              <a:gd name="connsiteX22" fmla="*/ 1061010 w 5545537"/>
              <a:gd name="connsiteY22" fmla="*/ 6219603 h 6876000"/>
              <a:gd name="connsiteX23" fmla="*/ 624433 w 5545537"/>
              <a:gd name="connsiteY23" fmla="*/ 5771972 h 6876000"/>
              <a:gd name="connsiteX24" fmla="*/ 529659 w 5545537"/>
              <a:gd name="connsiteY24" fmla="*/ 5762418 h 6876000"/>
              <a:gd name="connsiteX25" fmla="*/ 529659 w 5545537"/>
              <a:gd name="connsiteY25" fmla="*/ 5760642 h 6876000"/>
              <a:gd name="connsiteX26" fmla="*/ 512040 w 5545537"/>
              <a:gd name="connsiteY26" fmla="*/ 5760642 h 6876000"/>
              <a:gd name="connsiteX27" fmla="*/ 512040 w 5545537"/>
              <a:gd name="connsiteY27" fmla="*/ 5743975 h 6876000"/>
              <a:gd name="connsiteX28" fmla="*/ 426816 w 5545537"/>
              <a:gd name="connsiteY28" fmla="*/ 5735384 h 6876000"/>
              <a:gd name="connsiteX29" fmla="*/ 9971 w 5545537"/>
              <a:gd name="connsiteY29" fmla="*/ 5223932 h 6876000"/>
              <a:gd name="connsiteX30" fmla="*/ 426816 w 5545537"/>
              <a:gd name="connsiteY30" fmla="*/ 4712481 h 6876000"/>
              <a:gd name="connsiteX31" fmla="*/ 512040 w 5545537"/>
              <a:gd name="connsiteY31" fmla="*/ 4703889 h 6876000"/>
              <a:gd name="connsiteX32" fmla="*/ 512040 w 5545537"/>
              <a:gd name="connsiteY32" fmla="*/ 4703511 h 6876000"/>
              <a:gd name="connsiteX33" fmla="*/ 423086 w 5545537"/>
              <a:gd name="connsiteY33" fmla="*/ 4694544 h 6876000"/>
              <a:gd name="connsiteX34" fmla="*/ 0 w 5545537"/>
              <a:gd name="connsiteY34" fmla="*/ 4175435 h 6876000"/>
              <a:gd name="connsiteX35" fmla="*/ 529874 w 5545537"/>
              <a:gd name="connsiteY35" fmla="*/ 3645561 h 6876000"/>
              <a:gd name="connsiteX36" fmla="*/ 1048983 w 5545537"/>
              <a:gd name="connsiteY36" fmla="*/ 4068647 h 6876000"/>
              <a:gd name="connsiteX37" fmla="*/ 1057146 w 5545537"/>
              <a:gd name="connsiteY37" fmla="*/ 4149617 h 6876000"/>
              <a:gd name="connsiteX38" fmla="*/ 1066307 w 5545537"/>
              <a:gd name="connsiteY38" fmla="*/ 4347509 h 6876000"/>
              <a:gd name="connsiteX39" fmla="*/ 1069719 w 5545537"/>
              <a:gd name="connsiteY39" fmla="*/ 4620012 h 6876000"/>
              <a:gd name="connsiteX40" fmla="*/ 1095113 w 5545537"/>
              <a:gd name="connsiteY40" fmla="*/ 4538207 h 6876000"/>
              <a:gd name="connsiteX41" fmla="*/ 1576145 w 5545537"/>
              <a:gd name="connsiteY41" fmla="*/ 4219357 h 6876000"/>
              <a:gd name="connsiteX42" fmla="*/ 1609779 w 5545537"/>
              <a:gd name="connsiteY42" fmla="*/ 4222748 h 6876000"/>
              <a:gd name="connsiteX43" fmla="*/ 1609779 w 5545537"/>
              <a:gd name="connsiteY43" fmla="*/ 4205666 h 6876000"/>
              <a:gd name="connsiteX44" fmla="*/ 1577115 w 5545537"/>
              <a:gd name="connsiteY44" fmla="*/ 4208959 h 6876000"/>
              <a:gd name="connsiteX45" fmla="*/ 1055057 w 5545537"/>
              <a:gd name="connsiteY45" fmla="*/ 3686901 h 6876000"/>
              <a:gd name="connsiteX46" fmla="*/ 1577115 w 5545537"/>
              <a:gd name="connsiteY46" fmla="*/ 3164843 h 6876000"/>
              <a:gd name="connsiteX47" fmla="*/ 2088567 w 5545537"/>
              <a:gd name="connsiteY47" fmla="*/ 3581688 h 6876000"/>
              <a:gd name="connsiteX48" fmla="*/ 2098635 w 5545537"/>
              <a:gd name="connsiteY48" fmla="*/ 3681565 h 6876000"/>
              <a:gd name="connsiteX49" fmla="*/ 2113837 w 5545537"/>
              <a:gd name="connsiteY49" fmla="*/ 3681565 h 6876000"/>
              <a:gd name="connsiteX50" fmla="*/ 2113837 w 5545537"/>
              <a:gd name="connsiteY50" fmla="*/ 2637449 h 6876000"/>
              <a:gd name="connsiteX51" fmla="*/ 2114775 w 5545537"/>
              <a:gd name="connsiteY51" fmla="*/ 2637449 h 6876000"/>
              <a:gd name="connsiteX52" fmla="*/ 2113835 w 5545537"/>
              <a:gd name="connsiteY52" fmla="*/ 2628122 h 6876000"/>
              <a:gd name="connsiteX53" fmla="*/ 2635893 w 5545537"/>
              <a:gd name="connsiteY53" fmla="*/ 2106064 h 6876000"/>
              <a:gd name="connsiteX54" fmla="*/ 2649648 w 5545537"/>
              <a:gd name="connsiteY54" fmla="*/ 2107451 h 6876000"/>
              <a:gd name="connsiteX55" fmla="*/ 2649648 w 5545537"/>
              <a:gd name="connsiteY55" fmla="*/ 2090015 h 6876000"/>
              <a:gd name="connsiteX56" fmla="*/ 2635894 w 5545537"/>
              <a:gd name="connsiteY56" fmla="*/ 2091401 h 6876000"/>
              <a:gd name="connsiteX57" fmla="*/ 2113836 w 5545537"/>
              <a:gd name="connsiteY57" fmla="*/ 1569343 h 6876000"/>
              <a:gd name="connsiteX58" fmla="*/ 2635894 w 5545537"/>
              <a:gd name="connsiteY58" fmla="*/ 1047285 h 6876000"/>
              <a:gd name="connsiteX59" fmla="*/ 2649648 w 5545537"/>
              <a:gd name="connsiteY59" fmla="*/ 1048672 h 6876000"/>
              <a:gd name="connsiteX60" fmla="*/ 2649648 w 5545537"/>
              <a:gd name="connsiteY60" fmla="*/ 1043268 h 6876000"/>
              <a:gd name="connsiteX61" fmla="*/ 2689899 w 5545537"/>
              <a:gd name="connsiteY61" fmla="*/ 1039210 h 6876000"/>
              <a:gd name="connsiteX62" fmla="*/ 2689899 w 5545537"/>
              <a:gd name="connsiteY62" fmla="*/ 1038672 h 6876000"/>
              <a:gd name="connsiteX63" fmla="*/ 2635893 w 5545537"/>
              <a:gd name="connsiteY63" fmla="*/ 1044116 h 6876000"/>
              <a:gd name="connsiteX64" fmla="*/ 2113835 w 5545537"/>
              <a:gd name="connsiteY64" fmla="*/ 522058 h 6876000"/>
              <a:gd name="connsiteX65" fmla="*/ 2635893 w 5545537"/>
              <a:gd name="connsiteY65" fmla="*/ 0 h 6876000"/>
              <a:gd name="connsiteX0" fmla="*/ 1577115 w 5545537"/>
              <a:gd name="connsiteY0" fmla="*/ 2106064 h 6876000"/>
              <a:gd name="connsiteX1" fmla="*/ 2099173 w 5545537"/>
              <a:gd name="connsiteY1" fmla="*/ 2628122 h 6876000"/>
              <a:gd name="connsiteX2" fmla="*/ 1577115 w 5545537"/>
              <a:gd name="connsiteY2" fmla="*/ 3150180 h 6876000"/>
              <a:gd name="connsiteX3" fmla="*/ 1055057 w 5545537"/>
              <a:gd name="connsiteY3" fmla="*/ 2628122 h 6876000"/>
              <a:gd name="connsiteX4" fmla="*/ 1577115 w 5545537"/>
              <a:gd name="connsiteY4" fmla="*/ 2106064 h 6876000"/>
              <a:gd name="connsiteX5" fmla="*/ 2635893 w 5545537"/>
              <a:gd name="connsiteY5" fmla="*/ 0 h 6876000"/>
              <a:gd name="connsiteX6" fmla="*/ 2649648 w 5545537"/>
              <a:gd name="connsiteY6" fmla="*/ 1387 h 6876000"/>
              <a:gd name="connsiteX7" fmla="*/ 2649648 w 5545537"/>
              <a:gd name="connsiteY7" fmla="*/ 537 h 6876000"/>
              <a:gd name="connsiteX8" fmla="*/ 2689899 w 5545537"/>
              <a:gd name="connsiteY8" fmla="*/ 537 h 6876000"/>
              <a:gd name="connsiteX9" fmla="*/ 2689899 w 5545537"/>
              <a:gd name="connsiteY9" fmla="*/ 0 h 6876000"/>
              <a:gd name="connsiteX10" fmla="*/ 3846766 w 5545537"/>
              <a:gd name="connsiteY10" fmla="*/ 0 h 6876000"/>
              <a:gd name="connsiteX11" fmla="*/ 3846766 w 5545537"/>
              <a:gd name="connsiteY11" fmla="*/ 537 h 6876000"/>
              <a:gd name="connsiteX12" fmla="*/ 5545537 w 5545537"/>
              <a:gd name="connsiteY12" fmla="*/ 537 h 6876000"/>
              <a:gd name="connsiteX13" fmla="*/ 5545537 w 5545537"/>
              <a:gd name="connsiteY13" fmla="*/ 6876000 h 6876000"/>
              <a:gd name="connsiteX14" fmla="*/ 2649648 w 5545537"/>
              <a:gd name="connsiteY14" fmla="*/ 6858537 h 6876000"/>
              <a:gd name="connsiteX15" fmla="*/ 2617891 w 5545537"/>
              <a:gd name="connsiteY15" fmla="*/ 6858537 h 6876000"/>
              <a:gd name="connsiteX16" fmla="*/ 1609779 w 5545537"/>
              <a:gd name="connsiteY16" fmla="*/ 6858537 h 6876000"/>
              <a:gd name="connsiteX17" fmla="*/ 1069719 w 5545537"/>
              <a:gd name="connsiteY17" fmla="*/ 6858537 h 6876000"/>
              <a:gd name="connsiteX18" fmla="*/ 1069719 w 5545537"/>
              <a:gd name="connsiteY18" fmla="*/ 6318334 h 6876000"/>
              <a:gd name="connsiteX19" fmla="*/ 1069720 w 5545537"/>
              <a:gd name="connsiteY19" fmla="*/ 6318321 h 6876000"/>
              <a:gd name="connsiteX20" fmla="*/ 1069719 w 5545537"/>
              <a:gd name="connsiteY20" fmla="*/ 6318310 h 6876000"/>
              <a:gd name="connsiteX21" fmla="*/ 1069719 w 5545537"/>
              <a:gd name="connsiteY21" fmla="*/ 6237825 h 6876000"/>
              <a:gd name="connsiteX22" fmla="*/ 1061010 w 5545537"/>
              <a:gd name="connsiteY22" fmla="*/ 6219603 h 6876000"/>
              <a:gd name="connsiteX23" fmla="*/ 624433 w 5545537"/>
              <a:gd name="connsiteY23" fmla="*/ 5771972 h 6876000"/>
              <a:gd name="connsiteX24" fmla="*/ 529659 w 5545537"/>
              <a:gd name="connsiteY24" fmla="*/ 5762418 h 6876000"/>
              <a:gd name="connsiteX25" fmla="*/ 529659 w 5545537"/>
              <a:gd name="connsiteY25" fmla="*/ 5760642 h 6876000"/>
              <a:gd name="connsiteX26" fmla="*/ 512040 w 5545537"/>
              <a:gd name="connsiteY26" fmla="*/ 5760642 h 6876000"/>
              <a:gd name="connsiteX27" fmla="*/ 512040 w 5545537"/>
              <a:gd name="connsiteY27" fmla="*/ 5743975 h 6876000"/>
              <a:gd name="connsiteX28" fmla="*/ 426816 w 5545537"/>
              <a:gd name="connsiteY28" fmla="*/ 5735384 h 6876000"/>
              <a:gd name="connsiteX29" fmla="*/ 9971 w 5545537"/>
              <a:gd name="connsiteY29" fmla="*/ 5223932 h 6876000"/>
              <a:gd name="connsiteX30" fmla="*/ 426816 w 5545537"/>
              <a:gd name="connsiteY30" fmla="*/ 4712481 h 6876000"/>
              <a:gd name="connsiteX31" fmla="*/ 512040 w 5545537"/>
              <a:gd name="connsiteY31" fmla="*/ 4703889 h 6876000"/>
              <a:gd name="connsiteX32" fmla="*/ 512040 w 5545537"/>
              <a:gd name="connsiteY32" fmla="*/ 4703511 h 6876000"/>
              <a:gd name="connsiteX33" fmla="*/ 423086 w 5545537"/>
              <a:gd name="connsiteY33" fmla="*/ 4694544 h 6876000"/>
              <a:gd name="connsiteX34" fmla="*/ 0 w 5545537"/>
              <a:gd name="connsiteY34" fmla="*/ 4175435 h 6876000"/>
              <a:gd name="connsiteX35" fmla="*/ 529874 w 5545537"/>
              <a:gd name="connsiteY35" fmla="*/ 3645561 h 6876000"/>
              <a:gd name="connsiteX36" fmla="*/ 1048983 w 5545537"/>
              <a:gd name="connsiteY36" fmla="*/ 4068647 h 6876000"/>
              <a:gd name="connsiteX37" fmla="*/ 1057146 w 5545537"/>
              <a:gd name="connsiteY37" fmla="*/ 4149617 h 6876000"/>
              <a:gd name="connsiteX38" fmla="*/ 1066307 w 5545537"/>
              <a:gd name="connsiteY38" fmla="*/ 4347509 h 6876000"/>
              <a:gd name="connsiteX39" fmla="*/ 1069719 w 5545537"/>
              <a:gd name="connsiteY39" fmla="*/ 4620012 h 6876000"/>
              <a:gd name="connsiteX40" fmla="*/ 1095113 w 5545537"/>
              <a:gd name="connsiteY40" fmla="*/ 4538207 h 6876000"/>
              <a:gd name="connsiteX41" fmla="*/ 1576145 w 5545537"/>
              <a:gd name="connsiteY41" fmla="*/ 4219357 h 6876000"/>
              <a:gd name="connsiteX42" fmla="*/ 1609779 w 5545537"/>
              <a:gd name="connsiteY42" fmla="*/ 4222748 h 6876000"/>
              <a:gd name="connsiteX43" fmla="*/ 1609779 w 5545537"/>
              <a:gd name="connsiteY43" fmla="*/ 4205666 h 6876000"/>
              <a:gd name="connsiteX44" fmla="*/ 1577115 w 5545537"/>
              <a:gd name="connsiteY44" fmla="*/ 4208959 h 6876000"/>
              <a:gd name="connsiteX45" fmla="*/ 1055057 w 5545537"/>
              <a:gd name="connsiteY45" fmla="*/ 3686901 h 6876000"/>
              <a:gd name="connsiteX46" fmla="*/ 1577115 w 5545537"/>
              <a:gd name="connsiteY46" fmla="*/ 3164843 h 6876000"/>
              <a:gd name="connsiteX47" fmla="*/ 2088567 w 5545537"/>
              <a:gd name="connsiteY47" fmla="*/ 3581688 h 6876000"/>
              <a:gd name="connsiteX48" fmla="*/ 2098635 w 5545537"/>
              <a:gd name="connsiteY48" fmla="*/ 3681565 h 6876000"/>
              <a:gd name="connsiteX49" fmla="*/ 2113837 w 5545537"/>
              <a:gd name="connsiteY49" fmla="*/ 3681565 h 6876000"/>
              <a:gd name="connsiteX50" fmla="*/ 2113837 w 5545537"/>
              <a:gd name="connsiteY50" fmla="*/ 2637449 h 6876000"/>
              <a:gd name="connsiteX51" fmla="*/ 2114775 w 5545537"/>
              <a:gd name="connsiteY51" fmla="*/ 2637449 h 6876000"/>
              <a:gd name="connsiteX52" fmla="*/ 2113835 w 5545537"/>
              <a:gd name="connsiteY52" fmla="*/ 2628122 h 6876000"/>
              <a:gd name="connsiteX53" fmla="*/ 2635893 w 5545537"/>
              <a:gd name="connsiteY53" fmla="*/ 2106064 h 6876000"/>
              <a:gd name="connsiteX54" fmla="*/ 2649648 w 5545537"/>
              <a:gd name="connsiteY54" fmla="*/ 2107451 h 6876000"/>
              <a:gd name="connsiteX55" fmla="*/ 2649648 w 5545537"/>
              <a:gd name="connsiteY55" fmla="*/ 2090015 h 6876000"/>
              <a:gd name="connsiteX56" fmla="*/ 2635894 w 5545537"/>
              <a:gd name="connsiteY56" fmla="*/ 2091401 h 6876000"/>
              <a:gd name="connsiteX57" fmla="*/ 2113836 w 5545537"/>
              <a:gd name="connsiteY57" fmla="*/ 1569343 h 6876000"/>
              <a:gd name="connsiteX58" fmla="*/ 2635894 w 5545537"/>
              <a:gd name="connsiteY58" fmla="*/ 1047285 h 6876000"/>
              <a:gd name="connsiteX59" fmla="*/ 2649648 w 5545537"/>
              <a:gd name="connsiteY59" fmla="*/ 1048672 h 6876000"/>
              <a:gd name="connsiteX60" fmla="*/ 2649648 w 5545537"/>
              <a:gd name="connsiteY60" fmla="*/ 1043268 h 6876000"/>
              <a:gd name="connsiteX61" fmla="*/ 2689899 w 5545537"/>
              <a:gd name="connsiteY61" fmla="*/ 1039210 h 6876000"/>
              <a:gd name="connsiteX62" fmla="*/ 2689899 w 5545537"/>
              <a:gd name="connsiteY62" fmla="*/ 1038672 h 6876000"/>
              <a:gd name="connsiteX63" fmla="*/ 2635893 w 5545537"/>
              <a:gd name="connsiteY63" fmla="*/ 1044116 h 6876000"/>
              <a:gd name="connsiteX64" fmla="*/ 2113835 w 5545537"/>
              <a:gd name="connsiteY64" fmla="*/ 522058 h 6876000"/>
              <a:gd name="connsiteX65" fmla="*/ 2635893 w 5545537"/>
              <a:gd name="connsiteY65" fmla="*/ 0 h 6876000"/>
              <a:gd name="connsiteX0" fmla="*/ 1577115 w 5545537"/>
              <a:gd name="connsiteY0" fmla="*/ 2106064 h 6876000"/>
              <a:gd name="connsiteX1" fmla="*/ 2099173 w 5545537"/>
              <a:gd name="connsiteY1" fmla="*/ 2628122 h 6876000"/>
              <a:gd name="connsiteX2" fmla="*/ 1577115 w 5545537"/>
              <a:gd name="connsiteY2" fmla="*/ 3150180 h 6876000"/>
              <a:gd name="connsiteX3" fmla="*/ 1055057 w 5545537"/>
              <a:gd name="connsiteY3" fmla="*/ 2628122 h 6876000"/>
              <a:gd name="connsiteX4" fmla="*/ 1577115 w 5545537"/>
              <a:gd name="connsiteY4" fmla="*/ 2106064 h 6876000"/>
              <a:gd name="connsiteX5" fmla="*/ 2635893 w 5545537"/>
              <a:gd name="connsiteY5" fmla="*/ 0 h 6876000"/>
              <a:gd name="connsiteX6" fmla="*/ 2649648 w 5545537"/>
              <a:gd name="connsiteY6" fmla="*/ 1387 h 6876000"/>
              <a:gd name="connsiteX7" fmla="*/ 2649648 w 5545537"/>
              <a:gd name="connsiteY7" fmla="*/ 537 h 6876000"/>
              <a:gd name="connsiteX8" fmla="*/ 2689899 w 5545537"/>
              <a:gd name="connsiteY8" fmla="*/ 537 h 6876000"/>
              <a:gd name="connsiteX9" fmla="*/ 2689899 w 5545537"/>
              <a:gd name="connsiteY9" fmla="*/ 0 h 6876000"/>
              <a:gd name="connsiteX10" fmla="*/ 3846766 w 5545537"/>
              <a:gd name="connsiteY10" fmla="*/ 0 h 6876000"/>
              <a:gd name="connsiteX11" fmla="*/ 3846766 w 5545537"/>
              <a:gd name="connsiteY11" fmla="*/ 537 h 6876000"/>
              <a:gd name="connsiteX12" fmla="*/ 5545537 w 5545537"/>
              <a:gd name="connsiteY12" fmla="*/ 537 h 6876000"/>
              <a:gd name="connsiteX13" fmla="*/ 5545537 w 5545537"/>
              <a:gd name="connsiteY13" fmla="*/ 6876000 h 6876000"/>
              <a:gd name="connsiteX14" fmla="*/ 2649648 w 5545537"/>
              <a:gd name="connsiteY14" fmla="*/ 6858537 h 6876000"/>
              <a:gd name="connsiteX15" fmla="*/ 2617891 w 5545537"/>
              <a:gd name="connsiteY15" fmla="*/ 6858537 h 6876000"/>
              <a:gd name="connsiteX16" fmla="*/ 1609779 w 5545537"/>
              <a:gd name="connsiteY16" fmla="*/ 6858537 h 6876000"/>
              <a:gd name="connsiteX17" fmla="*/ 1069719 w 5545537"/>
              <a:gd name="connsiteY17" fmla="*/ 6858537 h 6876000"/>
              <a:gd name="connsiteX18" fmla="*/ 1069719 w 5545537"/>
              <a:gd name="connsiteY18" fmla="*/ 6318334 h 6876000"/>
              <a:gd name="connsiteX19" fmla="*/ 1069720 w 5545537"/>
              <a:gd name="connsiteY19" fmla="*/ 6318321 h 6876000"/>
              <a:gd name="connsiteX20" fmla="*/ 1069719 w 5545537"/>
              <a:gd name="connsiteY20" fmla="*/ 6318310 h 6876000"/>
              <a:gd name="connsiteX21" fmla="*/ 1061010 w 5545537"/>
              <a:gd name="connsiteY21" fmla="*/ 6219603 h 6876000"/>
              <a:gd name="connsiteX22" fmla="*/ 624433 w 5545537"/>
              <a:gd name="connsiteY22" fmla="*/ 5771972 h 6876000"/>
              <a:gd name="connsiteX23" fmla="*/ 529659 w 5545537"/>
              <a:gd name="connsiteY23" fmla="*/ 5762418 h 6876000"/>
              <a:gd name="connsiteX24" fmla="*/ 529659 w 5545537"/>
              <a:gd name="connsiteY24" fmla="*/ 5760642 h 6876000"/>
              <a:gd name="connsiteX25" fmla="*/ 512040 w 5545537"/>
              <a:gd name="connsiteY25" fmla="*/ 5760642 h 6876000"/>
              <a:gd name="connsiteX26" fmla="*/ 512040 w 5545537"/>
              <a:gd name="connsiteY26" fmla="*/ 5743975 h 6876000"/>
              <a:gd name="connsiteX27" fmla="*/ 426816 w 5545537"/>
              <a:gd name="connsiteY27" fmla="*/ 5735384 h 6876000"/>
              <a:gd name="connsiteX28" fmla="*/ 9971 w 5545537"/>
              <a:gd name="connsiteY28" fmla="*/ 5223932 h 6876000"/>
              <a:gd name="connsiteX29" fmla="*/ 426816 w 5545537"/>
              <a:gd name="connsiteY29" fmla="*/ 4712481 h 6876000"/>
              <a:gd name="connsiteX30" fmla="*/ 512040 w 5545537"/>
              <a:gd name="connsiteY30" fmla="*/ 4703889 h 6876000"/>
              <a:gd name="connsiteX31" fmla="*/ 512040 w 5545537"/>
              <a:gd name="connsiteY31" fmla="*/ 4703511 h 6876000"/>
              <a:gd name="connsiteX32" fmla="*/ 423086 w 5545537"/>
              <a:gd name="connsiteY32" fmla="*/ 4694544 h 6876000"/>
              <a:gd name="connsiteX33" fmla="*/ 0 w 5545537"/>
              <a:gd name="connsiteY33" fmla="*/ 4175435 h 6876000"/>
              <a:gd name="connsiteX34" fmla="*/ 529874 w 5545537"/>
              <a:gd name="connsiteY34" fmla="*/ 3645561 h 6876000"/>
              <a:gd name="connsiteX35" fmla="*/ 1048983 w 5545537"/>
              <a:gd name="connsiteY35" fmla="*/ 4068647 h 6876000"/>
              <a:gd name="connsiteX36" fmla="*/ 1057146 w 5545537"/>
              <a:gd name="connsiteY36" fmla="*/ 4149617 h 6876000"/>
              <a:gd name="connsiteX37" fmla="*/ 1066307 w 5545537"/>
              <a:gd name="connsiteY37" fmla="*/ 4347509 h 6876000"/>
              <a:gd name="connsiteX38" fmla="*/ 1069719 w 5545537"/>
              <a:gd name="connsiteY38" fmla="*/ 4620012 h 6876000"/>
              <a:gd name="connsiteX39" fmla="*/ 1095113 w 5545537"/>
              <a:gd name="connsiteY39" fmla="*/ 4538207 h 6876000"/>
              <a:gd name="connsiteX40" fmla="*/ 1576145 w 5545537"/>
              <a:gd name="connsiteY40" fmla="*/ 4219357 h 6876000"/>
              <a:gd name="connsiteX41" fmla="*/ 1609779 w 5545537"/>
              <a:gd name="connsiteY41" fmla="*/ 4222748 h 6876000"/>
              <a:gd name="connsiteX42" fmla="*/ 1609779 w 5545537"/>
              <a:gd name="connsiteY42" fmla="*/ 4205666 h 6876000"/>
              <a:gd name="connsiteX43" fmla="*/ 1577115 w 5545537"/>
              <a:gd name="connsiteY43" fmla="*/ 4208959 h 6876000"/>
              <a:gd name="connsiteX44" fmla="*/ 1055057 w 5545537"/>
              <a:gd name="connsiteY44" fmla="*/ 3686901 h 6876000"/>
              <a:gd name="connsiteX45" fmla="*/ 1577115 w 5545537"/>
              <a:gd name="connsiteY45" fmla="*/ 3164843 h 6876000"/>
              <a:gd name="connsiteX46" fmla="*/ 2088567 w 5545537"/>
              <a:gd name="connsiteY46" fmla="*/ 3581688 h 6876000"/>
              <a:gd name="connsiteX47" fmla="*/ 2098635 w 5545537"/>
              <a:gd name="connsiteY47" fmla="*/ 3681565 h 6876000"/>
              <a:gd name="connsiteX48" fmla="*/ 2113837 w 5545537"/>
              <a:gd name="connsiteY48" fmla="*/ 3681565 h 6876000"/>
              <a:gd name="connsiteX49" fmla="*/ 2113837 w 5545537"/>
              <a:gd name="connsiteY49" fmla="*/ 2637449 h 6876000"/>
              <a:gd name="connsiteX50" fmla="*/ 2114775 w 5545537"/>
              <a:gd name="connsiteY50" fmla="*/ 2637449 h 6876000"/>
              <a:gd name="connsiteX51" fmla="*/ 2113835 w 5545537"/>
              <a:gd name="connsiteY51" fmla="*/ 2628122 h 6876000"/>
              <a:gd name="connsiteX52" fmla="*/ 2635893 w 5545537"/>
              <a:gd name="connsiteY52" fmla="*/ 2106064 h 6876000"/>
              <a:gd name="connsiteX53" fmla="*/ 2649648 w 5545537"/>
              <a:gd name="connsiteY53" fmla="*/ 2107451 h 6876000"/>
              <a:gd name="connsiteX54" fmla="*/ 2649648 w 5545537"/>
              <a:gd name="connsiteY54" fmla="*/ 2090015 h 6876000"/>
              <a:gd name="connsiteX55" fmla="*/ 2635894 w 5545537"/>
              <a:gd name="connsiteY55" fmla="*/ 2091401 h 6876000"/>
              <a:gd name="connsiteX56" fmla="*/ 2113836 w 5545537"/>
              <a:gd name="connsiteY56" fmla="*/ 1569343 h 6876000"/>
              <a:gd name="connsiteX57" fmla="*/ 2635894 w 5545537"/>
              <a:gd name="connsiteY57" fmla="*/ 1047285 h 6876000"/>
              <a:gd name="connsiteX58" fmla="*/ 2649648 w 5545537"/>
              <a:gd name="connsiteY58" fmla="*/ 1048672 h 6876000"/>
              <a:gd name="connsiteX59" fmla="*/ 2649648 w 5545537"/>
              <a:gd name="connsiteY59" fmla="*/ 1043268 h 6876000"/>
              <a:gd name="connsiteX60" fmla="*/ 2689899 w 5545537"/>
              <a:gd name="connsiteY60" fmla="*/ 1039210 h 6876000"/>
              <a:gd name="connsiteX61" fmla="*/ 2689899 w 5545537"/>
              <a:gd name="connsiteY61" fmla="*/ 1038672 h 6876000"/>
              <a:gd name="connsiteX62" fmla="*/ 2635893 w 5545537"/>
              <a:gd name="connsiteY62" fmla="*/ 1044116 h 6876000"/>
              <a:gd name="connsiteX63" fmla="*/ 2113835 w 5545537"/>
              <a:gd name="connsiteY63" fmla="*/ 522058 h 6876000"/>
              <a:gd name="connsiteX64" fmla="*/ 2635893 w 5545537"/>
              <a:gd name="connsiteY64" fmla="*/ 0 h 6876000"/>
              <a:gd name="connsiteX0" fmla="*/ 1577115 w 5545537"/>
              <a:gd name="connsiteY0" fmla="*/ 2106064 h 6876000"/>
              <a:gd name="connsiteX1" fmla="*/ 2099173 w 5545537"/>
              <a:gd name="connsiteY1" fmla="*/ 2628122 h 6876000"/>
              <a:gd name="connsiteX2" fmla="*/ 1577115 w 5545537"/>
              <a:gd name="connsiteY2" fmla="*/ 3150180 h 6876000"/>
              <a:gd name="connsiteX3" fmla="*/ 1055057 w 5545537"/>
              <a:gd name="connsiteY3" fmla="*/ 2628122 h 6876000"/>
              <a:gd name="connsiteX4" fmla="*/ 1577115 w 5545537"/>
              <a:gd name="connsiteY4" fmla="*/ 2106064 h 6876000"/>
              <a:gd name="connsiteX5" fmla="*/ 2635893 w 5545537"/>
              <a:gd name="connsiteY5" fmla="*/ 0 h 6876000"/>
              <a:gd name="connsiteX6" fmla="*/ 2649648 w 5545537"/>
              <a:gd name="connsiteY6" fmla="*/ 1387 h 6876000"/>
              <a:gd name="connsiteX7" fmla="*/ 2649648 w 5545537"/>
              <a:gd name="connsiteY7" fmla="*/ 537 h 6876000"/>
              <a:gd name="connsiteX8" fmla="*/ 2689899 w 5545537"/>
              <a:gd name="connsiteY8" fmla="*/ 537 h 6876000"/>
              <a:gd name="connsiteX9" fmla="*/ 2689899 w 5545537"/>
              <a:gd name="connsiteY9" fmla="*/ 0 h 6876000"/>
              <a:gd name="connsiteX10" fmla="*/ 3846766 w 5545537"/>
              <a:gd name="connsiteY10" fmla="*/ 0 h 6876000"/>
              <a:gd name="connsiteX11" fmla="*/ 3846766 w 5545537"/>
              <a:gd name="connsiteY11" fmla="*/ 537 h 6876000"/>
              <a:gd name="connsiteX12" fmla="*/ 5545537 w 5545537"/>
              <a:gd name="connsiteY12" fmla="*/ 537 h 6876000"/>
              <a:gd name="connsiteX13" fmla="*/ 5545537 w 5545537"/>
              <a:gd name="connsiteY13" fmla="*/ 6876000 h 6876000"/>
              <a:gd name="connsiteX14" fmla="*/ 2649648 w 5545537"/>
              <a:gd name="connsiteY14" fmla="*/ 6858537 h 6876000"/>
              <a:gd name="connsiteX15" fmla="*/ 2617891 w 5545537"/>
              <a:gd name="connsiteY15" fmla="*/ 6858537 h 6876000"/>
              <a:gd name="connsiteX16" fmla="*/ 1609779 w 5545537"/>
              <a:gd name="connsiteY16" fmla="*/ 6858537 h 6876000"/>
              <a:gd name="connsiteX17" fmla="*/ 1069719 w 5545537"/>
              <a:gd name="connsiteY17" fmla="*/ 6858537 h 6876000"/>
              <a:gd name="connsiteX18" fmla="*/ 1069719 w 5545537"/>
              <a:gd name="connsiteY18" fmla="*/ 6318334 h 6876000"/>
              <a:gd name="connsiteX19" fmla="*/ 1069720 w 5545537"/>
              <a:gd name="connsiteY19" fmla="*/ 6318321 h 6876000"/>
              <a:gd name="connsiteX20" fmla="*/ 1069719 w 5545537"/>
              <a:gd name="connsiteY20" fmla="*/ 6318310 h 6876000"/>
              <a:gd name="connsiteX21" fmla="*/ 1061010 w 5545537"/>
              <a:gd name="connsiteY21" fmla="*/ 6219603 h 6876000"/>
              <a:gd name="connsiteX22" fmla="*/ 624433 w 5545537"/>
              <a:gd name="connsiteY22" fmla="*/ 5771972 h 6876000"/>
              <a:gd name="connsiteX23" fmla="*/ 529659 w 5545537"/>
              <a:gd name="connsiteY23" fmla="*/ 5762418 h 6876000"/>
              <a:gd name="connsiteX24" fmla="*/ 529659 w 5545537"/>
              <a:gd name="connsiteY24" fmla="*/ 5760642 h 6876000"/>
              <a:gd name="connsiteX25" fmla="*/ 512040 w 5545537"/>
              <a:gd name="connsiteY25" fmla="*/ 5743975 h 6876000"/>
              <a:gd name="connsiteX26" fmla="*/ 426816 w 5545537"/>
              <a:gd name="connsiteY26" fmla="*/ 5735384 h 6876000"/>
              <a:gd name="connsiteX27" fmla="*/ 9971 w 5545537"/>
              <a:gd name="connsiteY27" fmla="*/ 5223932 h 6876000"/>
              <a:gd name="connsiteX28" fmla="*/ 426816 w 5545537"/>
              <a:gd name="connsiteY28" fmla="*/ 4712481 h 6876000"/>
              <a:gd name="connsiteX29" fmla="*/ 512040 w 5545537"/>
              <a:gd name="connsiteY29" fmla="*/ 4703889 h 6876000"/>
              <a:gd name="connsiteX30" fmla="*/ 512040 w 5545537"/>
              <a:gd name="connsiteY30" fmla="*/ 4703511 h 6876000"/>
              <a:gd name="connsiteX31" fmla="*/ 423086 w 5545537"/>
              <a:gd name="connsiteY31" fmla="*/ 4694544 h 6876000"/>
              <a:gd name="connsiteX32" fmla="*/ 0 w 5545537"/>
              <a:gd name="connsiteY32" fmla="*/ 4175435 h 6876000"/>
              <a:gd name="connsiteX33" fmla="*/ 529874 w 5545537"/>
              <a:gd name="connsiteY33" fmla="*/ 3645561 h 6876000"/>
              <a:gd name="connsiteX34" fmla="*/ 1048983 w 5545537"/>
              <a:gd name="connsiteY34" fmla="*/ 4068647 h 6876000"/>
              <a:gd name="connsiteX35" fmla="*/ 1057146 w 5545537"/>
              <a:gd name="connsiteY35" fmla="*/ 4149617 h 6876000"/>
              <a:gd name="connsiteX36" fmla="*/ 1066307 w 5545537"/>
              <a:gd name="connsiteY36" fmla="*/ 4347509 h 6876000"/>
              <a:gd name="connsiteX37" fmla="*/ 1069719 w 5545537"/>
              <a:gd name="connsiteY37" fmla="*/ 4620012 h 6876000"/>
              <a:gd name="connsiteX38" fmla="*/ 1095113 w 5545537"/>
              <a:gd name="connsiteY38" fmla="*/ 4538207 h 6876000"/>
              <a:gd name="connsiteX39" fmla="*/ 1576145 w 5545537"/>
              <a:gd name="connsiteY39" fmla="*/ 4219357 h 6876000"/>
              <a:gd name="connsiteX40" fmla="*/ 1609779 w 5545537"/>
              <a:gd name="connsiteY40" fmla="*/ 4222748 h 6876000"/>
              <a:gd name="connsiteX41" fmla="*/ 1609779 w 5545537"/>
              <a:gd name="connsiteY41" fmla="*/ 4205666 h 6876000"/>
              <a:gd name="connsiteX42" fmla="*/ 1577115 w 5545537"/>
              <a:gd name="connsiteY42" fmla="*/ 4208959 h 6876000"/>
              <a:gd name="connsiteX43" fmla="*/ 1055057 w 5545537"/>
              <a:gd name="connsiteY43" fmla="*/ 3686901 h 6876000"/>
              <a:gd name="connsiteX44" fmla="*/ 1577115 w 5545537"/>
              <a:gd name="connsiteY44" fmla="*/ 3164843 h 6876000"/>
              <a:gd name="connsiteX45" fmla="*/ 2088567 w 5545537"/>
              <a:gd name="connsiteY45" fmla="*/ 3581688 h 6876000"/>
              <a:gd name="connsiteX46" fmla="*/ 2098635 w 5545537"/>
              <a:gd name="connsiteY46" fmla="*/ 3681565 h 6876000"/>
              <a:gd name="connsiteX47" fmla="*/ 2113837 w 5545537"/>
              <a:gd name="connsiteY47" fmla="*/ 3681565 h 6876000"/>
              <a:gd name="connsiteX48" fmla="*/ 2113837 w 5545537"/>
              <a:gd name="connsiteY48" fmla="*/ 2637449 h 6876000"/>
              <a:gd name="connsiteX49" fmla="*/ 2114775 w 5545537"/>
              <a:gd name="connsiteY49" fmla="*/ 2637449 h 6876000"/>
              <a:gd name="connsiteX50" fmla="*/ 2113835 w 5545537"/>
              <a:gd name="connsiteY50" fmla="*/ 2628122 h 6876000"/>
              <a:gd name="connsiteX51" fmla="*/ 2635893 w 5545537"/>
              <a:gd name="connsiteY51" fmla="*/ 2106064 h 6876000"/>
              <a:gd name="connsiteX52" fmla="*/ 2649648 w 5545537"/>
              <a:gd name="connsiteY52" fmla="*/ 2107451 h 6876000"/>
              <a:gd name="connsiteX53" fmla="*/ 2649648 w 5545537"/>
              <a:gd name="connsiteY53" fmla="*/ 2090015 h 6876000"/>
              <a:gd name="connsiteX54" fmla="*/ 2635894 w 5545537"/>
              <a:gd name="connsiteY54" fmla="*/ 2091401 h 6876000"/>
              <a:gd name="connsiteX55" fmla="*/ 2113836 w 5545537"/>
              <a:gd name="connsiteY55" fmla="*/ 1569343 h 6876000"/>
              <a:gd name="connsiteX56" fmla="*/ 2635894 w 5545537"/>
              <a:gd name="connsiteY56" fmla="*/ 1047285 h 6876000"/>
              <a:gd name="connsiteX57" fmla="*/ 2649648 w 5545537"/>
              <a:gd name="connsiteY57" fmla="*/ 1048672 h 6876000"/>
              <a:gd name="connsiteX58" fmla="*/ 2649648 w 5545537"/>
              <a:gd name="connsiteY58" fmla="*/ 1043268 h 6876000"/>
              <a:gd name="connsiteX59" fmla="*/ 2689899 w 5545537"/>
              <a:gd name="connsiteY59" fmla="*/ 1039210 h 6876000"/>
              <a:gd name="connsiteX60" fmla="*/ 2689899 w 5545537"/>
              <a:gd name="connsiteY60" fmla="*/ 1038672 h 6876000"/>
              <a:gd name="connsiteX61" fmla="*/ 2635893 w 5545537"/>
              <a:gd name="connsiteY61" fmla="*/ 1044116 h 6876000"/>
              <a:gd name="connsiteX62" fmla="*/ 2113835 w 5545537"/>
              <a:gd name="connsiteY62" fmla="*/ 522058 h 6876000"/>
              <a:gd name="connsiteX63" fmla="*/ 2635893 w 5545537"/>
              <a:gd name="connsiteY63" fmla="*/ 0 h 6876000"/>
              <a:gd name="connsiteX0" fmla="*/ 1577115 w 5545537"/>
              <a:gd name="connsiteY0" fmla="*/ 2106064 h 6876000"/>
              <a:gd name="connsiteX1" fmla="*/ 2099173 w 5545537"/>
              <a:gd name="connsiteY1" fmla="*/ 2628122 h 6876000"/>
              <a:gd name="connsiteX2" fmla="*/ 1577115 w 5545537"/>
              <a:gd name="connsiteY2" fmla="*/ 3150180 h 6876000"/>
              <a:gd name="connsiteX3" fmla="*/ 1055057 w 5545537"/>
              <a:gd name="connsiteY3" fmla="*/ 2628122 h 6876000"/>
              <a:gd name="connsiteX4" fmla="*/ 1577115 w 5545537"/>
              <a:gd name="connsiteY4" fmla="*/ 2106064 h 6876000"/>
              <a:gd name="connsiteX5" fmla="*/ 2635893 w 5545537"/>
              <a:gd name="connsiteY5" fmla="*/ 0 h 6876000"/>
              <a:gd name="connsiteX6" fmla="*/ 2649648 w 5545537"/>
              <a:gd name="connsiteY6" fmla="*/ 1387 h 6876000"/>
              <a:gd name="connsiteX7" fmla="*/ 2649648 w 5545537"/>
              <a:gd name="connsiteY7" fmla="*/ 537 h 6876000"/>
              <a:gd name="connsiteX8" fmla="*/ 2689899 w 5545537"/>
              <a:gd name="connsiteY8" fmla="*/ 537 h 6876000"/>
              <a:gd name="connsiteX9" fmla="*/ 2689899 w 5545537"/>
              <a:gd name="connsiteY9" fmla="*/ 0 h 6876000"/>
              <a:gd name="connsiteX10" fmla="*/ 3846766 w 5545537"/>
              <a:gd name="connsiteY10" fmla="*/ 0 h 6876000"/>
              <a:gd name="connsiteX11" fmla="*/ 3846766 w 5545537"/>
              <a:gd name="connsiteY11" fmla="*/ 537 h 6876000"/>
              <a:gd name="connsiteX12" fmla="*/ 5545537 w 5545537"/>
              <a:gd name="connsiteY12" fmla="*/ 537 h 6876000"/>
              <a:gd name="connsiteX13" fmla="*/ 5545537 w 5545537"/>
              <a:gd name="connsiteY13" fmla="*/ 6876000 h 6876000"/>
              <a:gd name="connsiteX14" fmla="*/ 2649648 w 5545537"/>
              <a:gd name="connsiteY14" fmla="*/ 6858537 h 6876000"/>
              <a:gd name="connsiteX15" fmla="*/ 2617891 w 5545537"/>
              <a:gd name="connsiteY15" fmla="*/ 6858537 h 6876000"/>
              <a:gd name="connsiteX16" fmla="*/ 1609779 w 5545537"/>
              <a:gd name="connsiteY16" fmla="*/ 6858537 h 6876000"/>
              <a:gd name="connsiteX17" fmla="*/ 1069719 w 5545537"/>
              <a:gd name="connsiteY17" fmla="*/ 6858537 h 6876000"/>
              <a:gd name="connsiteX18" fmla="*/ 1069719 w 5545537"/>
              <a:gd name="connsiteY18" fmla="*/ 6318334 h 6876000"/>
              <a:gd name="connsiteX19" fmla="*/ 1069720 w 5545537"/>
              <a:gd name="connsiteY19" fmla="*/ 6318321 h 6876000"/>
              <a:gd name="connsiteX20" fmla="*/ 1069719 w 5545537"/>
              <a:gd name="connsiteY20" fmla="*/ 6318310 h 6876000"/>
              <a:gd name="connsiteX21" fmla="*/ 1061010 w 5545537"/>
              <a:gd name="connsiteY21" fmla="*/ 6219603 h 6876000"/>
              <a:gd name="connsiteX22" fmla="*/ 624433 w 5545537"/>
              <a:gd name="connsiteY22" fmla="*/ 5771972 h 6876000"/>
              <a:gd name="connsiteX23" fmla="*/ 529659 w 5545537"/>
              <a:gd name="connsiteY23" fmla="*/ 5762418 h 6876000"/>
              <a:gd name="connsiteX24" fmla="*/ 512040 w 5545537"/>
              <a:gd name="connsiteY24" fmla="*/ 5743975 h 6876000"/>
              <a:gd name="connsiteX25" fmla="*/ 426816 w 5545537"/>
              <a:gd name="connsiteY25" fmla="*/ 5735384 h 6876000"/>
              <a:gd name="connsiteX26" fmla="*/ 9971 w 5545537"/>
              <a:gd name="connsiteY26" fmla="*/ 5223932 h 6876000"/>
              <a:gd name="connsiteX27" fmla="*/ 426816 w 5545537"/>
              <a:gd name="connsiteY27" fmla="*/ 4712481 h 6876000"/>
              <a:gd name="connsiteX28" fmla="*/ 512040 w 5545537"/>
              <a:gd name="connsiteY28" fmla="*/ 4703889 h 6876000"/>
              <a:gd name="connsiteX29" fmla="*/ 512040 w 5545537"/>
              <a:gd name="connsiteY29" fmla="*/ 4703511 h 6876000"/>
              <a:gd name="connsiteX30" fmla="*/ 423086 w 5545537"/>
              <a:gd name="connsiteY30" fmla="*/ 4694544 h 6876000"/>
              <a:gd name="connsiteX31" fmla="*/ 0 w 5545537"/>
              <a:gd name="connsiteY31" fmla="*/ 4175435 h 6876000"/>
              <a:gd name="connsiteX32" fmla="*/ 529874 w 5545537"/>
              <a:gd name="connsiteY32" fmla="*/ 3645561 h 6876000"/>
              <a:gd name="connsiteX33" fmla="*/ 1048983 w 5545537"/>
              <a:gd name="connsiteY33" fmla="*/ 4068647 h 6876000"/>
              <a:gd name="connsiteX34" fmla="*/ 1057146 w 5545537"/>
              <a:gd name="connsiteY34" fmla="*/ 4149617 h 6876000"/>
              <a:gd name="connsiteX35" fmla="*/ 1066307 w 5545537"/>
              <a:gd name="connsiteY35" fmla="*/ 4347509 h 6876000"/>
              <a:gd name="connsiteX36" fmla="*/ 1069719 w 5545537"/>
              <a:gd name="connsiteY36" fmla="*/ 4620012 h 6876000"/>
              <a:gd name="connsiteX37" fmla="*/ 1095113 w 5545537"/>
              <a:gd name="connsiteY37" fmla="*/ 4538207 h 6876000"/>
              <a:gd name="connsiteX38" fmla="*/ 1576145 w 5545537"/>
              <a:gd name="connsiteY38" fmla="*/ 4219357 h 6876000"/>
              <a:gd name="connsiteX39" fmla="*/ 1609779 w 5545537"/>
              <a:gd name="connsiteY39" fmla="*/ 4222748 h 6876000"/>
              <a:gd name="connsiteX40" fmla="*/ 1609779 w 5545537"/>
              <a:gd name="connsiteY40" fmla="*/ 4205666 h 6876000"/>
              <a:gd name="connsiteX41" fmla="*/ 1577115 w 5545537"/>
              <a:gd name="connsiteY41" fmla="*/ 4208959 h 6876000"/>
              <a:gd name="connsiteX42" fmla="*/ 1055057 w 5545537"/>
              <a:gd name="connsiteY42" fmla="*/ 3686901 h 6876000"/>
              <a:gd name="connsiteX43" fmla="*/ 1577115 w 5545537"/>
              <a:gd name="connsiteY43" fmla="*/ 3164843 h 6876000"/>
              <a:gd name="connsiteX44" fmla="*/ 2088567 w 5545537"/>
              <a:gd name="connsiteY44" fmla="*/ 3581688 h 6876000"/>
              <a:gd name="connsiteX45" fmla="*/ 2098635 w 5545537"/>
              <a:gd name="connsiteY45" fmla="*/ 3681565 h 6876000"/>
              <a:gd name="connsiteX46" fmla="*/ 2113837 w 5545537"/>
              <a:gd name="connsiteY46" fmla="*/ 3681565 h 6876000"/>
              <a:gd name="connsiteX47" fmla="*/ 2113837 w 5545537"/>
              <a:gd name="connsiteY47" fmla="*/ 2637449 h 6876000"/>
              <a:gd name="connsiteX48" fmla="*/ 2114775 w 5545537"/>
              <a:gd name="connsiteY48" fmla="*/ 2637449 h 6876000"/>
              <a:gd name="connsiteX49" fmla="*/ 2113835 w 5545537"/>
              <a:gd name="connsiteY49" fmla="*/ 2628122 h 6876000"/>
              <a:gd name="connsiteX50" fmla="*/ 2635893 w 5545537"/>
              <a:gd name="connsiteY50" fmla="*/ 2106064 h 6876000"/>
              <a:gd name="connsiteX51" fmla="*/ 2649648 w 5545537"/>
              <a:gd name="connsiteY51" fmla="*/ 2107451 h 6876000"/>
              <a:gd name="connsiteX52" fmla="*/ 2649648 w 5545537"/>
              <a:gd name="connsiteY52" fmla="*/ 2090015 h 6876000"/>
              <a:gd name="connsiteX53" fmla="*/ 2635894 w 5545537"/>
              <a:gd name="connsiteY53" fmla="*/ 2091401 h 6876000"/>
              <a:gd name="connsiteX54" fmla="*/ 2113836 w 5545537"/>
              <a:gd name="connsiteY54" fmla="*/ 1569343 h 6876000"/>
              <a:gd name="connsiteX55" fmla="*/ 2635894 w 5545537"/>
              <a:gd name="connsiteY55" fmla="*/ 1047285 h 6876000"/>
              <a:gd name="connsiteX56" fmla="*/ 2649648 w 5545537"/>
              <a:gd name="connsiteY56" fmla="*/ 1048672 h 6876000"/>
              <a:gd name="connsiteX57" fmla="*/ 2649648 w 5545537"/>
              <a:gd name="connsiteY57" fmla="*/ 1043268 h 6876000"/>
              <a:gd name="connsiteX58" fmla="*/ 2689899 w 5545537"/>
              <a:gd name="connsiteY58" fmla="*/ 1039210 h 6876000"/>
              <a:gd name="connsiteX59" fmla="*/ 2689899 w 5545537"/>
              <a:gd name="connsiteY59" fmla="*/ 1038672 h 6876000"/>
              <a:gd name="connsiteX60" fmla="*/ 2635893 w 5545537"/>
              <a:gd name="connsiteY60" fmla="*/ 1044116 h 6876000"/>
              <a:gd name="connsiteX61" fmla="*/ 2113835 w 5545537"/>
              <a:gd name="connsiteY61" fmla="*/ 522058 h 6876000"/>
              <a:gd name="connsiteX62" fmla="*/ 2635893 w 5545537"/>
              <a:gd name="connsiteY62" fmla="*/ 0 h 6876000"/>
              <a:gd name="connsiteX0" fmla="*/ 1577115 w 5545537"/>
              <a:gd name="connsiteY0" fmla="*/ 2106064 h 6876000"/>
              <a:gd name="connsiteX1" fmla="*/ 2099173 w 5545537"/>
              <a:gd name="connsiteY1" fmla="*/ 2628122 h 6876000"/>
              <a:gd name="connsiteX2" fmla="*/ 1577115 w 5545537"/>
              <a:gd name="connsiteY2" fmla="*/ 3150180 h 6876000"/>
              <a:gd name="connsiteX3" fmla="*/ 1055057 w 5545537"/>
              <a:gd name="connsiteY3" fmla="*/ 2628122 h 6876000"/>
              <a:gd name="connsiteX4" fmla="*/ 1577115 w 5545537"/>
              <a:gd name="connsiteY4" fmla="*/ 2106064 h 6876000"/>
              <a:gd name="connsiteX5" fmla="*/ 2635893 w 5545537"/>
              <a:gd name="connsiteY5" fmla="*/ 0 h 6876000"/>
              <a:gd name="connsiteX6" fmla="*/ 2649648 w 5545537"/>
              <a:gd name="connsiteY6" fmla="*/ 1387 h 6876000"/>
              <a:gd name="connsiteX7" fmla="*/ 2649648 w 5545537"/>
              <a:gd name="connsiteY7" fmla="*/ 537 h 6876000"/>
              <a:gd name="connsiteX8" fmla="*/ 2689899 w 5545537"/>
              <a:gd name="connsiteY8" fmla="*/ 537 h 6876000"/>
              <a:gd name="connsiteX9" fmla="*/ 2689899 w 5545537"/>
              <a:gd name="connsiteY9" fmla="*/ 0 h 6876000"/>
              <a:gd name="connsiteX10" fmla="*/ 3846766 w 5545537"/>
              <a:gd name="connsiteY10" fmla="*/ 0 h 6876000"/>
              <a:gd name="connsiteX11" fmla="*/ 3846766 w 5545537"/>
              <a:gd name="connsiteY11" fmla="*/ 537 h 6876000"/>
              <a:gd name="connsiteX12" fmla="*/ 5545537 w 5545537"/>
              <a:gd name="connsiteY12" fmla="*/ 537 h 6876000"/>
              <a:gd name="connsiteX13" fmla="*/ 5545537 w 5545537"/>
              <a:gd name="connsiteY13" fmla="*/ 6876000 h 6876000"/>
              <a:gd name="connsiteX14" fmla="*/ 2649648 w 5545537"/>
              <a:gd name="connsiteY14" fmla="*/ 6858537 h 6876000"/>
              <a:gd name="connsiteX15" fmla="*/ 2617891 w 5545537"/>
              <a:gd name="connsiteY15" fmla="*/ 6858537 h 6876000"/>
              <a:gd name="connsiteX16" fmla="*/ 1609779 w 5545537"/>
              <a:gd name="connsiteY16" fmla="*/ 6858537 h 6876000"/>
              <a:gd name="connsiteX17" fmla="*/ 1069719 w 5545537"/>
              <a:gd name="connsiteY17" fmla="*/ 6858537 h 6876000"/>
              <a:gd name="connsiteX18" fmla="*/ 1069719 w 5545537"/>
              <a:gd name="connsiteY18" fmla="*/ 6318334 h 6876000"/>
              <a:gd name="connsiteX19" fmla="*/ 1069720 w 5545537"/>
              <a:gd name="connsiteY19" fmla="*/ 6318321 h 6876000"/>
              <a:gd name="connsiteX20" fmla="*/ 1069719 w 5545537"/>
              <a:gd name="connsiteY20" fmla="*/ 6318310 h 6876000"/>
              <a:gd name="connsiteX21" fmla="*/ 1061010 w 5545537"/>
              <a:gd name="connsiteY21" fmla="*/ 6219603 h 6876000"/>
              <a:gd name="connsiteX22" fmla="*/ 624433 w 5545537"/>
              <a:gd name="connsiteY22" fmla="*/ 5771972 h 6876000"/>
              <a:gd name="connsiteX23" fmla="*/ 529659 w 5545537"/>
              <a:gd name="connsiteY23" fmla="*/ 5762418 h 6876000"/>
              <a:gd name="connsiteX24" fmla="*/ 426816 w 5545537"/>
              <a:gd name="connsiteY24" fmla="*/ 5735384 h 6876000"/>
              <a:gd name="connsiteX25" fmla="*/ 9971 w 5545537"/>
              <a:gd name="connsiteY25" fmla="*/ 5223932 h 6876000"/>
              <a:gd name="connsiteX26" fmla="*/ 426816 w 5545537"/>
              <a:gd name="connsiteY26" fmla="*/ 4712481 h 6876000"/>
              <a:gd name="connsiteX27" fmla="*/ 512040 w 5545537"/>
              <a:gd name="connsiteY27" fmla="*/ 4703889 h 6876000"/>
              <a:gd name="connsiteX28" fmla="*/ 512040 w 5545537"/>
              <a:gd name="connsiteY28" fmla="*/ 4703511 h 6876000"/>
              <a:gd name="connsiteX29" fmla="*/ 423086 w 5545537"/>
              <a:gd name="connsiteY29" fmla="*/ 4694544 h 6876000"/>
              <a:gd name="connsiteX30" fmla="*/ 0 w 5545537"/>
              <a:gd name="connsiteY30" fmla="*/ 4175435 h 6876000"/>
              <a:gd name="connsiteX31" fmla="*/ 529874 w 5545537"/>
              <a:gd name="connsiteY31" fmla="*/ 3645561 h 6876000"/>
              <a:gd name="connsiteX32" fmla="*/ 1048983 w 5545537"/>
              <a:gd name="connsiteY32" fmla="*/ 4068647 h 6876000"/>
              <a:gd name="connsiteX33" fmla="*/ 1057146 w 5545537"/>
              <a:gd name="connsiteY33" fmla="*/ 4149617 h 6876000"/>
              <a:gd name="connsiteX34" fmla="*/ 1066307 w 5545537"/>
              <a:gd name="connsiteY34" fmla="*/ 4347509 h 6876000"/>
              <a:gd name="connsiteX35" fmla="*/ 1069719 w 5545537"/>
              <a:gd name="connsiteY35" fmla="*/ 4620012 h 6876000"/>
              <a:gd name="connsiteX36" fmla="*/ 1095113 w 5545537"/>
              <a:gd name="connsiteY36" fmla="*/ 4538207 h 6876000"/>
              <a:gd name="connsiteX37" fmla="*/ 1576145 w 5545537"/>
              <a:gd name="connsiteY37" fmla="*/ 4219357 h 6876000"/>
              <a:gd name="connsiteX38" fmla="*/ 1609779 w 5545537"/>
              <a:gd name="connsiteY38" fmla="*/ 4222748 h 6876000"/>
              <a:gd name="connsiteX39" fmla="*/ 1609779 w 5545537"/>
              <a:gd name="connsiteY39" fmla="*/ 4205666 h 6876000"/>
              <a:gd name="connsiteX40" fmla="*/ 1577115 w 5545537"/>
              <a:gd name="connsiteY40" fmla="*/ 4208959 h 6876000"/>
              <a:gd name="connsiteX41" fmla="*/ 1055057 w 5545537"/>
              <a:gd name="connsiteY41" fmla="*/ 3686901 h 6876000"/>
              <a:gd name="connsiteX42" fmla="*/ 1577115 w 5545537"/>
              <a:gd name="connsiteY42" fmla="*/ 3164843 h 6876000"/>
              <a:gd name="connsiteX43" fmla="*/ 2088567 w 5545537"/>
              <a:gd name="connsiteY43" fmla="*/ 3581688 h 6876000"/>
              <a:gd name="connsiteX44" fmla="*/ 2098635 w 5545537"/>
              <a:gd name="connsiteY44" fmla="*/ 3681565 h 6876000"/>
              <a:gd name="connsiteX45" fmla="*/ 2113837 w 5545537"/>
              <a:gd name="connsiteY45" fmla="*/ 3681565 h 6876000"/>
              <a:gd name="connsiteX46" fmla="*/ 2113837 w 5545537"/>
              <a:gd name="connsiteY46" fmla="*/ 2637449 h 6876000"/>
              <a:gd name="connsiteX47" fmla="*/ 2114775 w 5545537"/>
              <a:gd name="connsiteY47" fmla="*/ 2637449 h 6876000"/>
              <a:gd name="connsiteX48" fmla="*/ 2113835 w 5545537"/>
              <a:gd name="connsiteY48" fmla="*/ 2628122 h 6876000"/>
              <a:gd name="connsiteX49" fmla="*/ 2635893 w 5545537"/>
              <a:gd name="connsiteY49" fmla="*/ 2106064 h 6876000"/>
              <a:gd name="connsiteX50" fmla="*/ 2649648 w 5545537"/>
              <a:gd name="connsiteY50" fmla="*/ 2107451 h 6876000"/>
              <a:gd name="connsiteX51" fmla="*/ 2649648 w 5545537"/>
              <a:gd name="connsiteY51" fmla="*/ 2090015 h 6876000"/>
              <a:gd name="connsiteX52" fmla="*/ 2635894 w 5545537"/>
              <a:gd name="connsiteY52" fmla="*/ 2091401 h 6876000"/>
              <a:gd name="connsiteX53" fmla="*/ 2113836 w 5545537"/>
              <a:gd name="connsiteY53" fmla="*/ 1569343 h 6876000"/>
              <a:gd name="connsiteX54" fmla="*/ 2635894 w 5545537"/>
              <a:gd name="connsiteY54" fmla="*/ 1047285 h 6876000"/>
              <a:gd name="connsiteX55" fmla="*/ 2649648 w 5545537"/>
              <a:gd name="connsiteY55" fmla="*/ 1048672 h 6876000"/>
              <a:gd name="connsiteX56" fmla="*/ 2649648 w 5545537"/>
              <a:gd name="connsiteY56" fmla="*/ 1043268 h 6876000"/>
              <a:gd name="connsiteX57" fmla="*/ 2689899 w 5545537"/>
              <a:gd name="connsiteY57" fmla="*/ 1039210 h 6876000"/>
              <a:gd name="connsiteX58" fmla="*/ 2689899 w 5545537"/>
              <a:gd name="connsiteY58" fmla="*/ 1038672 h 6876000"/>
              <a:gd name="connsiteX59" fmla="*/ 2635893 w 5545537"/>
              <a:gd name="connsiteY59" fmla="*/ 1044116 h 6876000"/>
              <a:gd name="connsiteX60" fmla="*/ 2113835 w 5545537"/>
              <a:gd name="connsiteY60" fmla="*/ 522058 h 6876000"/>
              <a:gd name="connsiteX61" fmla="*/ 2635893 w 5545537"/>
              <a:gd name="connsiteY61" fmla="*/ 0 h 6876000"/>
              <a:gd name="connsiteX0" fmla="*/ 1577115 w 5545537"/>
              <a:gd name="connsiteY0" fmla="*/ 2106064 h 6876000"/>
              <a:gd name="connsiteX1" fmla="*/ 2099173 w 5545537"/>
              <a:gd name="connsiteY1" fmla="*/ 2628122 h 6876000"/>
              <a:gd name="connsiteX2" fmla="*/ 1577115 w 5545537"/>
              <a:gd name="connsiteY2" fmla="*/ 3150180 h 6876000"/>
              <a:gd name="connsiteX3" fmla="*/ 1055057 w 5545537"/>
              <a:gd name="connsiteY3" fmla="*/ 2628122 h 6876000"/>
              <a:gd name="connsiteX4" fmla="*/ 1577115 w 5545537"/>
              <a:gd name="connsiteY4" fmla="*/ 2106064 h 6876000"/>
              <a:gd name="connsiteX5" fmla="*/ 2635893 w 5545537"/>
              <a:gd name="connsiteY5" fmla="*/ 0 h 6876000"/>
              <a:gd name="connsiteX6" fmla="*/ 2649648 w 5545537"/>
              <a:gd name="connsiteY6" fmla="*/ 1387 h 6876000"/>
              <a:gd name="connsiteX7" fmla="*/ 2649648 w 5545537"/>
              <a:gd name="connsiteY7" fmla="*/ 537 h 6876000"/>
              <a:gd name="connsiteX8" fmla="*/ 2689899 w 5545537"/>
              <a:gd name="connsiteY8" fmla="*/ 537 h 6876000"/>
              <a:gd name="connsiteX9" fmla="*/ 2689899 w 5545537"/>
              <a:gd name="connsiteY9" fmla="*/ 0 h 6876000"/>
              <a:gd name="connsiteX10" fmla="*/ 3846766 w 5545537"/>
              <a:gd name="connsiteY10" fmla="*/ 0 h 6876000"/>
              <a:gd name="connsiteX11" fmla="*/ 3846766 w 5545537"/>
              <a:gd name="connsiteY11" fmla="*/ 537 h 6876000"/>
              <a:gd name="connsiteX12" fmla="*/ 5545537 w 5545537"/>
              <a:gd name="connsiteY12" fmla="*/ 537 h 6876000"/>
              <a:gd name="connsiteX13" fmla="*/ 5545537 w 5545537"/>
              <a:gd name="connsiteY13" fmla="*/ 6876000 h 6876000"/>
              <a:gd name="connsiteX14" fmla="*/ 2649648 w 5545537"/>
              <a:gd name="connsiteY14" fmla="*/ 6858537 h 6876000"/>
              <a:gd name="connsiteX15" fmla="*/ 2617891 w 5545537"/>
              <a:gd name="connsiteY15" fmla="*/ 6858537 h 6876000"/>
              <a:gd name="connsiteX16" fmla="*/ 1609779 w 5545537"/>
              <a:gd name="connsiteY16" fmla="*/ 6858537 h 6876000"/>
              <a:gd name="connsiteX17" fmla="*/ 1069719 w 5545537"/>
              <a:gd name="connsiteY17" fmla="*/ 6858537 h 6876000"/>
              <a:gd name="connsiteX18" fmla="*/ 1069719 w 5545537"/>
              <a:gd name="connsiteY18" fmla="*/ 6318334 h 6876000"/>
              <a:gd name="connsiteX19" fmla="*/ 1069720 w 5545537"/>
              <a:gd name="connsiteY19" fmla="*/ 6318321 h 6876000"/>
              <a:gd name="connsiteX20" fmla="*/ 1069719 w 5545537"/>
              <a:gd name="connsiteY20" fmla="*/ 6318310 h 6876000"/>
              <a:gd name="connsiteX21" fmla="*/ 1061010 w 5545537"/>
              <a:gd name="connsiteY21" fmla="*/ 6219603 h 6876000"/>
              <a:gd name="connsiteX22" fmla="*/ 624433 w 5545537"/>
              <a:gd name="connsiteY22" fmla="*/ 5771972 h 6876000"/>
              <a:gd name="connsiteX23" fmla="*/ 529659 w 5545537"/>
              <a:gd name="connsiteY23" fmla="*/ 5762418 h 6876000"/>
              <a:gd name="connsiteX24" fmla="*/ 426816 w 5545537"/>
              <a:gd name="connsiteY24" fmla="*/ 5735384 h 6876000"/>
              <a:gd name="connsiteX25" fmla="*/ 9971 w 5545537"/>
              <a:gd name="connsiteY25" fmla="*/ 5223932 h 6876000"/>
              <a:gd name="connsiteX26" fmla="*/ 426816 w 5545537"/>
              <a:gd name="connsiteY26" fmla="*/ 4712481 h 6876000"/>
              <a:gd name="connsiteX27" fmla="*/ 512040 w 5545537"/>
              <a:gd name="connsiteY27" fmla="*/ 4703889 h 6876000"/>
              <a:gd name="connsiteX28" fmla="*/ 512040 w 5545537"/>
              <a:gd name="connsiteY28" fmla="*/ 4703511 h 6876000"/>
              <a:gd name="connsiteX29" fmla="*/ 423086 w 5545537"/>
              <a:gd name="connsiteY29" fmla="*/ 4694544 h 6876000"/>
              <a:gd name="connsiteX30" fmla="*/ 0 w 5545537"/>
              <a:gd name="connsiteY30" fmla="*/ 4175435 h 6876000"/>
              <a:gd name="connsiteX31" fmla="*/ 529874 w 5545537"/>
              <a:gd name="connsiteY31" fmla="*/ 3645561 h 6876000"/>
              <a:gd name="connsiteX32" fmla="*/ 1048983 w 5545537"/>
              <a:gd name="connsiteY32" fmla="*/ 4068647 h 6876000"/>
              <a:gd name="connsiteX33" fmla="*/ 1057146 w 5545537"/>
              <a:gd name="connsiteY33" fmla="*/ 4149617 h 6876000"/>
              <a:gd name="connsiteX34" fmla="*/ 1069719 w 5545537"/>
              <a:gd name="connsiteY34" fmla="*/ 4620012 h 6876000"/>
              <a:gd name="connsiteX35" fmla="*/ 1095113 w 5545537"/>
              <a:gd name="connsiteY35" fmla="*/ 4538207 h 6876000"/>
              <a:gd name="connsiteX36" fmla="*/ 1576145 w 5545537"/>
              <a:gd name="connsiteY36" fmla="*/ 4219357 h 6876000"/>
              <a:gd name="connsiteX37" fmla="*/ 1609779 w 5545537"/>
              <a:gd name="connsiteY37" fmla="*/ 4222748 h 6876000"/>
              <a:gd name="connsiteX38" fmla="*/ 1609779 w 5545537"/>
              <a:gd name="connsiteY38" fmla="*/ 4205666 h 6876000"/>
              <a:gd name="connsiteX39" fmla="*/ 1577115 w 5545537"/>
              <a:gd name="connsiteY39" fmla="*/ 4208959 h 6876000"/>
              <a:gd name="connsiteX40" fmla="*/ 1055057 w 5545537"/>
              <a:gd name="connsiteY40" fmla="*/ 3686901 h 6876000"/>
              <a:gd name="connsiteX41" fmla="*/ 1577115 w 5545537"/>
              <a:gd name="connsiteY41" fmla="*/ 3164843 h 6876000"/>
              <a:gd name="connsiteX42" fmla="*/ 2088567 w 5545537"/>
              <a:gd name="connsiteY42" fmla="*/ 3581688 h 6876000"/>
              <a:gd name="connsiteX43" fmla="*/ 2098635 w 5545537"/>
              <a:gd name="connsiteY43" fmla="*/ 3681565 h 6876000"/>
              <a:gd name="connsiteX44" fmla="*/ 2113837 w 5545537"/>
              <a:gd name="connsiteY44" fmla="*/ 3681565 h 6876000"/>
              <a:gd name="connsiteX45" fmla="*/ 2113837 w 5545537"/>
              <a:gd name="connsiteY45" fmla="*/ 2637449 h 6876000"/>
              <a:gd name="connsiteX46" fmla="*/ 2114775 w 5545537"/>
              <a:gd name="connsiteY46" fmla="*/ 2637449 h 6876000"/>
              <a:gd name="connsiteX47" fmla="*/ 2113835 w 5545537"/>
              <a:gd name="connsiteY47" fmla="*/ 2628122 h 6876000"/>
              <a:gd name="connsiteX48" fmla="*/ 2635893 w 5545537"/>
              <a:gd name="connsiteY48" fmla="*/ 2106064 h 6876000"/>
              <a:gd name="connsiteX49" fmla="*/ 2649648 w 5545537"/>
              <a:gd name="connsiteY49" fmla="*/ 2107451 h 6876000"/>
              <a:gd name="connsiteX50" fmla="*/ 2649648 w 5545537"/>
              <a:gd name="connsiteY50" fmla="*/ 2090015 h 6876000"/>
              <a:gd name="connsiteX51" fmla="*/ 2635894 w 5545537"/>
              <a:gd name="connsiteY51" fmla="*/ 2091401 h 6876000"/>
              <a:gd name="connsiteX52" fmla="*/ 2113836 w 5545537"/>
              <a:gd name="connsiteY52" fmla="*/ 1569343 h 6876000"/>
              <a:gd name="connsiteX53" fmla="*/ 2635894 w 5545537"/>
              <a:gd name="connsiteY53" fmla="*/ 1047285 h 6876000"/>
              <a:gd name="connsiteX54" fmla="*/ 2649648 w 5545537"/>
              <a:gd name="connsiteY54" fmla="*/ 1048672 h 6876000"/>
              <a:gd name="connsiteX55" fmla="*/ 2649648 w 5545537"/>
              <a:gd name="connsiteY55" fmla="*/ 1043268 h 6876000"/>
              <a:gd name="connsiteX56" fmla="*/ 2689899 w 5545537"/>
              <a:gd name="connsiteY56" fmla="*/ 1039210 h 6876000"/>
              <a:gd name="connsiteX57" fmla="*/ 2689899 w 5545537"/>
              <a:gd name="connsiteY57" fmla="*/ 1038672 h 6876000"/>
              <a:gd name="connsiteX58" fmla="*/ 2635893 w 5545537"/>
              <a:gd name="connsiteY58" fmla="*/ 1044116 h 6876000"/>
              <a:gd name="connsiteX59" fmla="*/ 2113835 w 5545537"/>
              <a:gd name="connsiteY59" fmla="*/ 522058 h 6876000"/>
              <a:gd name="connsiteX60" fmla="*/ 2635893 w 5545537"/>
              <a:gd name="connsiteY60" fmla="*/ 0 h 6876000"/>
              <a:gd name="connsiteX0" fmla="*/ 1577115 w 5545537"/>
              <a:gd name="connsiteY0" fmla="*/ 2106064 h 6876000"/>
              <a:gd name="connsiteX1" fmla="*/ 2099173 w 5545537"/>
              <a:gd name="connsiteY1" fmla="*/ 2628122 h 6876000"/>
              <a:gd name="connsiteX2" fmla="*/ 1577115 w 5545537"/>
              <a:gd name="connsiteY2" fmla="*/ 3150180 h 6876000"/>
              <a:gd name="connsiteX3" fmla="*/ 1055057 w 5545537"/>
              <a:gd name="connsiteY3" fmla="*/ 2628122 h 6876000"/>
              <a:gd name="connsiteX4" fmla="*/ 1577115 w 5545537"/>
              <a:gd name="connsiteY4" fmla="*/ 2106064 h 6876000"/>
              <a:gd name="connsiteX5" fmla="*/ 2635893 w 5545537"/>
              <a:gd name="connsiteY5" fmla="*/ 0 h 6876000"/>
              <a:gd name="connsiteX6" fmla="*/ 2649648 w 5545537"/>
              <a:gd name="connsiteY6" fmla="*/ 1387 h 6876000"/>
              <a:gd name="connsiteX7" fmla="*/ 2649648 w 5545537"/>
              <a:gd name="connsiteY7" fmla="*/ 537 h 6876000"/>
              <a:gd name="connsiteX8" fmla="*/ 2689899 w 5545537"/>
              <a:gd name="connsiteY8" fmla="*/ 537 h 6876000"/>
              <a:gd name="connsiteX9" fmla="*/ 2689899 w 5545537"/>
              <a:gd name="connsiteY9" fmla="*/ 0 h 6876000"/>
              <a:gd name="connsiteX10" fmla="*/ 3846766 w 5545537"/>
              <a:gd name="connsiteY10" fmla="*/ 0 h 6876000"/>
              <a:gd name="connsiteX11" fmla="*/ 3846766 w 5545537"/>
              <a:gd name="connsiteY11" fmla="*/ 537 h 6876000"/>
              <a:gd name="connsiteX12" fmla="*/ 5545537 w 5545537"/>
              <a:gd name="connsiteY12" fmla="*/ 537 h 6876000"/>
              <a:gd name="connsiteX13" fmla="*/ 5545537 w 5545537"/>
              <a:gd name="connsiteY13" fmla="*/ 6876000 h 6876000"/>
              <a:gd name="connsiteX14" fmla="*/ 2649648 w 5545537"/>
              <a:gd name="connsiteY14" fmla="*/ 6858537 h 6876000"/>
              <a:gd name="connsiteX15" fmla="*/ 2617891 w 5545537"/>
              <a:gd name="connsiteY15" fmla="*/ 6858537 h 6876000"/>
              <a:gd name="connsiteX16" fmla="*/ 1609779 w 5545537"/>
              <a:gd name="connsiteY16" fmla="*/ 6858537 h 6876000"/>
              <a:gd name="connsiteX17" fmla="*/ 1069719 w 5545537"/>
              <a:gd name="connsiteY17" fmla="*/ 6858537 h 6876000"/>
              <a:gd name="connsiteX18" fmla="*/ 1069719 w 5545537"/>
              <a:gd name="connsiteY18" fmla="*/ 6318334 h 6876000"/>
              <a:gd name="connsiteX19" fmla="*/ 1069720 w 5545537"/>
              <a:gd name="connsiteY19" fmla="*/ 6318321 h 6876000"/>
              <a:gd name="connsiteX20" fmla="*/ 1069719 w 5545537"/>
              <a:gd name="connsiteY20" fmla="*/ 6318310 h 6876000"/>
              <a:gd name="connsiteX21" fmla="*/ 1061010 w 5545537"/>
              <a:gd name="connsiteY21" fmla="*/ 6219603 h 6876000"/>
              <a:gd name="connsiteX22" fmla="*/ 624433 w 5545537"/>
              <a:gd name="connsiteY22" fmla="*/ 5771972 h 6876000"/>
              <a:gd name="connsiteX23" fmla="*/ 426816 w 5545537"/>
              <a:gd name="connsiteY23" fmla="*/ 5735384 h 6876000"/>
              <a:gd name="connsiteX24" fmla="*/ 9971 w 5545537"/>
              <a:gd name="connsiteY24" fmla="*/ 5223932 h 6876000"/>
              <a:gd name="connsiteX25" fmla="*/ 426816 w 5545537"/>
              <a:gd name="connsiteY25" fmla="*/ 4712481 h 6876000"/>
              <a:gd name="connsiteX26" fmla="*/ 512040 w 5545537"/>
              <a:gd name="connsiteY26" fmla="*/ 4703889 h 6876000"/>
              <a:gd name="connsiteX27" fmla="*/ 512040 w 5545537"/>
              <a:gd name="connsiteY27" fmla="*/ 4703511 h 6876000"/>
              <a:gd name="connsiteX28" fmla="*/ 423086 w 5545537"/>
              <a:gd name="connsiteY28" fmla="*/ 4694544 h 6876000"/>
              <a:gd name="connsiteX29" fmla="*/ 0 w 5545537"/>
              <a:gd name="connsiteY29" fmla="*/ 4175435 h 6876000"/>
              <a:gd name="connsiteX30" fmla="*/ 529874 w 5545537"/>
              <a:gd name="connsiteY30" fmla="*/ 3645561 h 6876000"/>
              <a:gd name="connsiteX31" fmla="*/ 1048983 w 5545537"/>
              <a:gd name="connsiteY31" fmla="*/ 4068647 h 6876000"/>
              <a:gd name="connsiteX32" fmla="*/ 1057146 w 5545537"/>
              <a:gd name="connsiteY32" fmla="*/ 4149617 h 6876000"/>
              <a:gd name="connsiteX33" fmla="*/ 1069719 w 5545537"/>
              <a:gd name="connsiteY33" fmla="*/ 4620012 h 6876000"/>
              <a:gd name="connsiteX34" fmla="*/ 1095113 w 5545537"/>
              <a:gd name="connsiteY34" fmla="*/ 4538207 h 6876000"/>
              <a:gd name="connsiteX35" fmla="*/ 1576145 w 5545537"/>
              <a:gd name="connsiteY35" fmla="*/ 4219357 h 6876000"/>
              <a:gd name="connsiteX36" fmla="*/ 1609779 w 5545537"/>
              <a:gd name="connsiteY36" fmla="*/ 4222748 h 6876000"/>
              <a:gd name="connsiteX37" fmla="*/ 1609779 w 5545537"/>
              <a:gd name="connsiteY37" fmla="*/ 4205666 h 6876000"/>
              <a:gd name="connsiteX38" fmla="*/ 1577115 w 5545537"/>
              <a:gd name="connsiteY38" fmla="*/ 4208959 h 6876000"/>
              <a:gd name="connsiteX39" fmla="*/ 1055057 w 5545537"/>
              <a:gd name="connsiteY39" fmla="*/ 3686901 h 6876000"/>
              <a:gd name="connsiteX40" fmla="*/ 1577115 w 5545537"/>
              <a:gd name="connsiteY40" fmla="*/ 3164843 h 6876000"/>
              <a:gd name="connsiteX41" fmla="*/ 2088567 w 5545537"/>
              <a:gd name="connsiteY41" fmla="*/ 3581688 h 6876000"/>
              <a:gd name="connsiteX42" fmla="*/ 2098635 w 5545537"/>
              <a:gd name="connsiteY42" fmla="*/ 3681565 h 6876000"/>
              <a:gd name="connsiteX43" fmla="*/ 2113837 w 5545537"/>
              <a:gd name="connsiteY43" fmla="*/ 3681565 h 6876000"/>
              <a:gd name="connsiteX44" fmla="*/ 2113837 w 5545537"/>
              <a:gd name="connsiteY44" fmla="*/ 2637449 h 6876000"/>
              <a:gd name="connsiteX45" fmla="*/ 2114775 w 5545537"/>
              <a:gd name="connsiteY45" fmla="*/ 2637449 h 6876000"/>
              <a:gd name="connsiteX46" fmla="*/ 2113835 w 5545537"/>
              <a:gd name="connsiteY46" fmla="*/ 2628122 h 6876000"/>
              <a:gd name="connsiteX47" fmla="*/ 2635893 w 5545537"/>
              <a:gd name="connsiteY47" fmla="*/ 2106064 h 6876000"/>
              <a:gd name="connsiteX48" fmla="*/ 2649648 w 5545537"/>
              <a:gd name="connsiteY48" fmla="*/ 2107451 h 6876000"/>
              <a:gd name="connsiteX49" fmla="*/ 2649648 w 5545537"/>
              <a:gd name="connsiteY49" fmla="*/ 2090015 h 6876000"/>
              <a:gd name="connsiteX50" fmla="*/ 2635894 w 5545537"/>
              <a:gd name="connsiteY50" fmla="*/ 2091401 h 6876000"/>
              <a:gd name="connsiteX51" fmla="*/ 2113836 w 5545537"/>
              <a:gd name="connsiteY51" fmla="*/ 1569343 h 6876000"/>
              <a:gd name="connsiteX52" fmla="*/ 2635894 w 5545537"/>
              <a:gd name="connsiteY52" fmla="*/ 1047285 h 6876000"/>
              <a:gd name="connsiteX53" fmla="*/ 2649648 w 5545537"/>
              <a:gd name="connsiteY53" fmla="*/ 1048672 h 6876000"/>
              <a:gd name="connsiteX54" fmla="*/ 2649648 w 5545537"/>
              <a:gd name="connsiteY54" fmla="*/ 1043268 h 6876000"/>
              <a:gd name="connsiteX55" fmla="*/ 2689899 w 5545537"/>
              <a:gd name="connsiteY55" fmla="*/ 1039210 h 6876000"/>
              <a:gd name="connsiteX56" fmla="*/ 2689899 w 5545537"/>
              <a:gd name="connsiteY56" fmla="*/ 1038672 h 6876000"/>
              <a:gd name="connsiteX57" fmla="*/ 2635893 w 5545537"/>
              <a:gd name="connsiteY57" fmla="*/ 1044116 h 6876000"/>
              <a:gd name="connsiteX58" fmla="*/ 2113835 w 5545537"/>
              <a:gd name="connsiteY58" fmla="*/ 522058 h 6876000"/>
              <a:gd name="connsiteX59" fmla="*/ 2635893 w 5545537"/>
              <a:gd name="connsiteY59" fmla="*/ 0 h 6876000"/>
              <a:gd name="connsiteX0" fmla="*/ 1577115 w 5545537"/>
              <a:gd name="connsiteY0" fmla="*/ 2106064 h 6876000"/>
              <a:gd name="connsiteX1" fmla="*/ 2099173 w 5545537"/>
              <a:gd name="connsiteY1" fmla="*/ 2628122 h 6876000"/>
              <a:gd name="connsiteX2" fmla="*/ 1577115 w 5545537"/>
              <a:gd name="connsiteY2" fmla="*/ 3150180 h 6876000"/>
              <a:gd name="connsiteX3" fmla="*/ 1055057 w 5545537"/>
              <a:gd name="connsiteY3" fmla="*/ 2628122 h 6876000"/>
              <a:gd name="connsiteX4" fmla="*/ 1577115 w 5545537"/>
              <a:gd name="connsiteY4" fmla="*/ 2106064 h 6876000"/>
              <a:gd name="connsiteX5" fmla="*/ 2635893 w 5545537"/>
              <a:gd name="connsiteY5" fmla="*/ 0 h 6876000"/>
              <a:gd name="connsiteX6" fmla="*/ 2649648 w 5545537"/>
              <a:gd name="connsiteY6" fmla="*/ 1387 h 6876000"/>
              <a:gd name="connsiteX7" fmla="*/ 2649648 w 5545537"/>
              <a:gd name="connsiteY7" fmla="*/ 537 h 6876000"/>
              <a:gd name="connsiteX8" fmla="*/ 2689899 w 5545537"/>
              <a:gd name="connsiteY8" fmla="*/ 537 h 6876000"/>
              <a:gd name="connsiteX9" fmla="*/ 2689899 w 5545537"/>
              <a:gd name="connsiteY9" fmla="*/ 0 h 6876000"/>
              <a:gd name="connsiteX10" fmla="*/ 3846766 w 5545537"/>
              <a:gd name="connsiteY10" fmla="*/ 0 h 6876000"/>
              <a:gd name="connsiteX11" fmla="*/ 3846766 w 5545537"/>
              <a:gd name="connsiteY11" fmla="*/ 537 h 6876000"/>
              <a:gd name="connsiteX12" fmla="*/ 5545537 w 5545537"/>
              <a:gd name="connsiteY12" fmla="*/ 537 h 6876000"/>
              <a:gd name="connsiteX13" fmla="*/ 5545537 w 5545537"/>
              <a:gd name="connsiteY13" fmla="*/ 6876000 h 6876000"/>
              <a:gd name="connsiteX14" fmla="*/ 2617891 w 5545537"/>
              <a:gd name="connsiteY14" fmla="*/ 6858537 h 6876000"/>
              <a:gd name="connsiteX15" fmla="*/ 1609779 w 5545537"/>
              <a:gd name="connsiteY15" fmla="*/ 6858537 h 6876000"/>
              <a:gd name="connsiteX16" fmla="*/ 1069719 w 5545537"/>
              <a:gd name="connsiteY16" fmla="*/ 6858537 h 6876000"/>
              <a:gd name="connsiteX17" fmla="*/ 1069719 w 5545537"/>
              <a:gd name="connsiteY17" fmla="*/ 6318334 h 6876000"/>
              <a:gd name="connsiteX18" fmla="*/ 1069720 w 5545537"/>
              <a:gd name="connsiteY18" fmla="*/ 6318321 h 6876000"/>
              <a:gd name="connsiteX19" fmla="*/ 1069719 w 5545537"/>
              <a:gd name="connsiteY19" fmla="*/ 6318310 h 6876000"/>
              <a:gd name="connsiteX20" fmla="*/ 1061010 w 5545537"/>
              <a:gd name="connsiteY20" fmla="*/ 6219603 h 6876000"/>
              <a:gd name="connsiteX21" fmla="*/ 624433 w 5545537"/>
              <a:gd name="connsiteY21" fmla="*/ 5771972 h 6876000"/>
              <a:gd name="connsiteX22" fmla="*/ 426816 w 5545537"/>
              <a:gd name="connsiteY22" fmla="*/ 5735384 h 6876000"/>
              <a:gd name="connsiteX23" fmla="*/ 9971 w 5545537"/>
              <a:gd name="connsiteY23" fmla="*/ 5223932 h 6876000"/>
              <a:gd name="connsiteX24" fmla="*/ 426816 w 5545537"/>
              <a:gd name="connsiteY24" fmla="*/ 4712481 h 6876000"/>
              <a:gd name="connsiteX25" fmla="*/ 512040 w 5545537"/>
              <a:gd name="connsiteY25" fmla="*/ 4703889 h 6876000"/>
              <a:gd name="connsiteX26" fmla="*/ 512040 w 5545537"/>
              <a:gd name="connsiteY26" fmla="*/ 4703511 h 6876000"/>
              <a:gd name="connsiteX27" fmla="*/ 423086 w 5545537"/>
              <a:gd name="connsiteY27" fmla="*/ 4694544 h 6876000"/>
              <a:gd name="connsiteX28" fmla="*/ 0 w 5545537"/>
              <a:gd name="connsiteY28" fmla="*/ 4175435 h 6876000"/>
              <a:gd name="connsiteX29" fmla="*/ 529874 w 5545537"/>
              <a:gd name="connsiteY29" fmla="*/ 3645561 h 6876000"/>
              <a:gd name="connsiteX30" fmla="*/ 1048983 w 5545537"/>
              <a:gd name="connsiteY30" fmla="*/ 4068647 h 6876000"/>
              <a:gd name="connsiteX31" fmla="*/ 1057146 w 5545537"/>
              <a:gd name="connsiteY31" fmla="*/ 4149617 h 6876000"/>
              <a:gd name="connsiteX32" fmla="*/ 1069719 w 5545537"/>
              <a:gd name="connsiteY32" fmla="*/ 4620012 h 6876000"/>
              <a:gd name="connsiteX33" fmla="*/ 1095113 w 5545537"/>
              <a:gd name="connsiteY33" fmla="*/ 4538207 h 6876000"/>
              <a:gd name="connsiteX34" fmla="*/ 1576145 w 5545537"/>
              <a:gd name="connsiteY34" fmla="*/ 4219357 h 6876000"/>
              <a:gd name="connsiteX35" fmla="*/ 1609779 w 5545537"/>
              <a:gd name="connsiteY35" fmla="*/ 4222748 h 6876000"/>
              <a:gd name="connsiteX36" fmla="*/ 1609779 w 5545537"/>
              <a:gd name="connsiteY36" fmla="*/ 4205666 h 6876000"/>
              <a:gd name="connsiteX37" fmla="*/ 1577115 w 5545537"/>
              <a:gd name="connsiteY37" fmla="*/ 4208959 h 6876000"/>
              <a:gd name="connsiteX38" fmla="*/ 1055057 w 5545537"/>
              <a:gd name="connsiteY38" fmla="*/ 3686901 h 6876000"/>
              <a:gd name="connsiteX39" fmla="*/ 1577115 w 5545537"/>
              <a:gd name="connsiteY39" fmla="*/ 3164843 h 6876000"/>
              <a:gd name="connsiteX40" fmla="*/ 2088567 w 5545537"/>
              <a:gd name="connsiteY40" fmla="*/ 3581688 h 6876000"/>
              <a:gd name="connsiteX41" fmla="*/ 2098635 w 5545537"/>
              <a:gd name="connsiteY41" fmla="*/ 3681565 h 6876000"/>
              <a:gd name="connsiteX42" fmla="*/ 2113837 w 5545537"/>
              <a:gd name="connsiteY42" fmla="*/ 3681565 h 6876000"/>
              <a:gd name="connsiteX43" fmla="*/ 2113837 w 5545537"/>
              <a:gd name="connsiteY43" fmla="*/ 2637449 h 6876000"/>
              <a:gd name="connsiteX44" fmla="*/ 2114775 w 5545537"/>
              <a:gd name="connsiteY44" fmla="*/ 2637449 h 6876000"/>
              <a:gd name="connsiteX45" fmla="*/ 2113835 w 5545537"/>
              <a:gd name="connsiteY45" fmla="*/ 2628122 h 6876000"/>
              <a:gd name="connsiteX46" fmla="*/ 2635893 w 5545537"/>
              <a:gd name="connsiteY46" fmla="*/ 2106064 h 6876000"/>
              <a:gd name="connsiteX47" fmla="*/ 2649648 w 5545537"/>
              <a:gd name="connsiteY47" fmla="*/ 2107451 h 6876000"/>
              <a:gd name="connsiteX48" fmla="*/ 2649648 w 5545537"/>
              <a:gd name="connsiteY48" fmla="*/ 2090015 h 6876000"/>
              <a:gd name="connsiteX49" fmla="*/ 2635894 w 5545537"/>
              <a:gd name="connsiteY49" fmla="*/ 2091401 h 6876000"/>
              <a:gd name="connsiteX50" fmla="*/ 2113836 w 5545537"/>
              <a:gd name="connsiteY50" fmla="*/ 1569343 h 6876000"/>
              <a:gd name="connsiteX51" fmla="*/ 2635894 w 5545537"/>
              <a:gd name="connsiteY51" fmla="*/ 1047285 h 6876000"/>
              <a:gd name="connsiteX52" fmla="*/ 2649648 w 5545537"/>
              <a:gd name="connsiteY52" fmla="*/ 1048672 h 6876000"/>
              <a:gd name="connsiteX53" fmla="*/ 2649648 w 5545537"/>
              <a:gd name="connsiteY53" fmla="*/ 1043268 h 6876000"/>
              <a:gd name="connsiteX54" fmla="*/ 2689899 w 5545537"/>
              <a:gd name="connsiteY54" fmla="*/ 1039210 h 6876000"/>
              <a:gd name="connsiteX55" fmla="*/ 2689899 w 5545537"/>
              <a:gd name="connsiteY55" fmla="*/ 1038672 h 6876000"/>
              <a:gd name="connsiteX56" fmla="*/ 2635893 w 5545537"/>
              <a:gd name="connsiteY56" fmla="*/ 1044116 h 6876000"/>
              <a:gd name="connsiteX57" fmla="*/ 2113835 w 5545537"/>
              <a:gd name="connsiteY57" fmla="*/ 522058 h 6876000"/>
              <a:gd name="connsiteX58" fmla="*/ 2635893 w 5545537"/>
              <a:gd name="connsiteY58" fmla="*/ 0 h 6876000"/>
              <a:gd name="connsiteX0" fmla="*/ 1577115 w 5545537"/>
              <a:gd name="connsiteY0" fmla="*/ 2106064 h 6876000"/>
              <a:gd name="connsiteX1" fmla="*/ 2099173 w 5545537"/>
              <a:gd name="connsiteY1" fmla="*/ 2628122 h 6876000"/>
              <a:gd name="connsiteX2" fmla="*/ 1577115 w 5545537"/>
              <a:gd name="connsiteY2" fmla="*/ 3150180 h 6876000"/>
              <a:gd name="connsiteX3" fmla="*/ 1055057 w 5545537"/>
              <a:gd name="connsiteY3" fmla="*/ 2628122 h 6876000"/>
              <a:gd name="connsiteX4" fmla="*/ 1577115 w 5545537"/>
              <a:gd name="connsiteY4" fmla="*/ 2106064 h 6876000"/>
              <a:gd name="connsiteX5" fmla="*/ 2635893 w 5545537"/>
              <a:gd name="connsiteY5" fmla="*/ 0 h 6876000"/>
              <a:gd name="connsiteX6" fmla="*/ 2649648 w 5545537"/>
              <a:gd name="connsiteY6" fmla="*/ 1387 h 6876000"/>
              <a:gd name="connsiteX7" fmla="*/ 2649648 w 5545537"/>
              <a:gd name="connsiteY7" fmla="*/ 537 h 6876000"/>
              <a:gd name="connsiteX8" fmla="*/ 2689899 w 5545537"/>
              <a:gd name="connsiteY8" fmla="*/ 537 h 6876000"/>
              <a:gd name="connsiteX9" fmla="*/ 2689899 w 5545537"/>
              <a:gd name="connsiteY9" fmla="*/ 0 h 6876000"/>
              <a:gd name="connsiteX10" fmla="*/ 3846766 w 5545537"/>
              <a:gd name="connsiteY10" fmla="*/ 0 h 6876000"/>
              <a:gd name="connsiteX11" fmla="*/ 3846766 w 5545537"/>
              <a:gd name="connsiteY11" fmla="*/ 537 h 6876000"/>
              <a:gd name="connsiteX12" fmla="*/ 5545537 w 5545537"/>
              <a:gd name="connsiteY12" fmla="*/ 537 h 6876000"/>
              <a:gd name="connsiteX13" fmla="*/ 5545537 w 5545537"/>
              <a:gd name="connsiteY13" fmla="*/ 6876000 h 6876000"/>
              <a:gd name="connsiteX14" fmla="*/ 1609779 w 5545537"/>
              <a:gd name="connsiteY14" fmla="*/ 6858537 h 6876000"/>
              <a:gd name="connsiteX15" fmla="*/ 1069719 w 5545537"/>
              <a:gd name="connsiteY15" fmla="*/ 6858537 h 6876000"/>
              <a:gd name="connsiteX16" fmla="*/ 1069719 w 5545537"/>
              <a:gd name="connsiteY16" fmla="*/ 6318334 h 6876000"/>
              <a:gd name="connsiteX17" fmla="*/ 1069720 w 5545537"/>
              <a:gd name="connsiteY17" fmla="*/ 6318321 h 6876000"/>
              <a:gd name="connsiteX18" fmla="*/ 1069719 w 5545537"/>
              <a:gd name="connsiteY18" fmla="*/ 6318310 h 6876000"/>
              <a:gd name="connsiteX19" fmla="*/ 1061010 w 5545537"/>
              <a:gd name="connsiteY19" fmla="*/ 6219603 h 6876000"/>
              <a:gd name="connsiteX20" fmla="*/ 624433 w 5545537"/>
              <a:gd name="connsiteY20" fmla="*/ 5771972 h 6876000"/>
              <a:gd name="connsiteX21" fmla="*/ 426816 w 5545537"/>
              <a:gd name="connsiteY21" fmla="*/ 5735384 h 6876000"/>
              <a:gd name="connsiteX22" fmla="*/ 9971 w 5545537"/>
              <a:gd name="connsiteY22" fmla="*/ 5223932 h 6876000"/>
              <a:gd name="connsiteX23" fmla="*/ 426816 w 5545537"/>
              <a:gd name="connsiteY23" fmla="*/ 4712481 h 6876000"/>
              <a:gd name="connsiteX24" fmla="*/ 512040 w 5545537"/>
              <a:gd name="connsiteY24" fmla="*/ 4703889 h 6876000"/>
              <a:gd name="connsiteX25" fmla="*/ 512040 w 5545537"/>
              <a:gd name="connsiteY25" fmla="*/ 4703511 h 6876000"/>
              <a:gd name="connsiteX26" fmla="*/ 423086 w 5545537"/>
              <a:gd name="connsiteY26" fmla="*/ 4694544 h 6876000"/>
              <a:gd name="connsiteX27" fmla="*/ 0 w 5545537"/>
              <a:gd name="connsiteY27" fmla="*/ 4175435 h 6876000"/>
              <a:gd name="connsiteX28" fmla="*/ 529874 w 5545537"/>
              <a:gd name="connsiteY28" fmla="*/ 3645561 h 6876000"/>
              <a:gd name="connsiteX29" fmla="*/ 1048983 w 5545537"/>
              <a:gd name="connsiteY29" fmla="*/ 4068647 h 6876000"/>
              <a:gd name="connsiteX30" fmla="*/ 1057146 w 5545537"/>
              <a:gd name="connsiteY30" fmla="*/ 4149617 h 6876000"/>
              <a:gd name="connsiteX31" fmla="*/ 1069719 w 5545537"/>
              <a:gd name="connsiteY31" fmla="*/ 4620012 h 6876000"/>
              <a:gd name="connsiteX32" fmla="*/ 1095113 w 5545537"/>
              <a:gd name="connsiteY32" fmla="*/ 4538207 h 6876000"/>
              <a:gd name="connsiteX33" fmla="*/ 1576145 w 5545537"/>
              <a:gd name="connsiteY33" fmla="*/ 4219357 h 6876000"/>
              <a:gd name="connsiteX34" fmla="*/ 1609779 w 5545537"/>
              <a:gd name="connsiteY34" fmla="*/ 4222748 h 6876000"/>
              <a:gd name="connsiteX35" fmla="*/ 1609779 w 5545537"/>
              <a:gd name="connsiteY35" fmla="*/ 4205666 h 6876000"/>
              <a:gd name="connsiteX36" fmla="*/ 1577115 w 5545537"/>
              <a:gd name="connsiteY36" fmla="*/ 4208959 h 6876000"/>
              <a:gd name="connsiteX37" fmla="*/ 1055057 w 5545537"/>
              <a:gd name="connsiteY37" fmla="*/ 3686901 h 6876000"/>
              <a:gd name="connsiteX38" fmla="*/ 1577115 w 5545537"/>
              <a:gd name="connsiteY38" fmla="*/ 3164843 h 6876000"/>
              <a:gd name="connsiteX39" fmla="*/ 2088567 w 5545537"/>
              <a:gd name="connsiteY39" fmla="*/ 3581688 h 6876000"/>
              <a:gd name="connsiteX40" fmla="*/ 2098635 w 5545537"/>
              <a:gd name="connsiteY40" fmla="*/ 3681565 h 6876000"/>
              <a:gd name="connsiteX41" fmla="*/ 2113837 w 5545537"/>
              <a:gd name="connsiteY41" fmla="*/ 3681565 h 6876000"/>
              <a:gd name="connsiteX42" fmla="*/ 2113837 w 5545537"/>
              <a:gd name="connsiteY42" fmla="*/ 2637449 h 6876000"/>
              <a:gd name="connsiteX43" fmla="*/ 2114775 w 5545537"/>
              <a:gd name="connsiteY43" fmla="*/ 2637449 h 6876000"/>
              <a:gd name="connsiteX44" fmla="*/ 2113835 w 5545537"/>
              <a:gd name="connsiteY44" fmla="*/ 2628122 h 6876000"/>
              <a:gd name="connsiteX45" fmla="*/ 2635893 w 5545537"/>
              <a:gd name="connsiteY45" fmla="*/ 2106064 h 6876000"/>
              <a:gd name="connsiteX46" fmla="*/ 2649648 w 5545537"/>
              <a:gd name="connsiteY46" fmla="*/ 2107451 h 6876000"/>
              <a:gd name="connsiteX47" fmla="*/ 2649648 w 5545537"/>
              <a:gd name="connsiteY47" fmla="*/ 2090015 h 6876000"/>
              <a:gd name="connsiteX48" fmla="*/ 2635894 w 5545537"/>
              <a:gd name="connsiteY48" fmla="*/ 2091401 h 6876000"/>
              <a:gd name="connsiteX49" fmla="*/ 2113836 w 5545537"/>
              <a:gd name="connsiteY49" fmla="*/ 1569343 h 6876000"/>
              <a:gd name="connsiteX50" fmla="*/ 2635894 w 5545537"/>
              <a:gd name="connsiteY50" fmla="*/ 1047285 h 6876000"/>
              <a:gd name="connsiteX51" fmla="*/ 2649648 w 5545537"/>
              <a:gd name="connsiteY51" fmla="*/ 1048672 h 6876000"/>
              <a:gd name="connsiteX52" fmla="*/ 2649648 w 5545537"/>
              <a:gd name="connsiteY52" fmla="*/ 1043268 h 6876000"/>
              <a:gd name="connsiteX53" fmla="*/ 2689899 w 5545537"/>
              <a:gd name="connsiteY53" fmla="*/ 1039210 h 6876000"/>
              <a:gd name="connsiteX54" fmla="*/ 2689899 w 5545537"/>
              <a:gd name="connsiteY54" fmla="*/ 1038672 h 6876000"/>
              <a:gd name="connsiteX55" fmla="*/ 2635893 w 5545537"/>
              <a:gd name="connsiteY55" fmla="*/ 1044116 h 6876000"/>
              <a:gd name="connsiteX56" fmla="*/ 2113835 w 5545537"/>
              <a:gd name="connsiteY56" fmla="*/ 522058 h 6876000"/>
              <a:gd name="connsiteX57" fmla="*/ 2635893 w 5545537"/>
              <a:gd name="connsiteY57" fmla="*/ 0 h 6876000"/>
              <a:gd name="connsiteX0" fmla="*/ 1577115 w 5545537"/>
              <a:gd name="connsiteY0" fmla="*/ 2106064 h 6876000"/>
              <a:gd name="connsiteX1" fmla="*/ 2099173 w 5545537"/>
              <a:gd name="connsiteY1" fmla="*/ 2628122 h 6876000"/>
              <a:gd name="connsiteX2" fmla="*/ 1577115 w 5545537"/>
              <a:gd name="connsiteY2" fmla="*/ 3150180 h 6876000"/>
              <a:gd name="connsiteX3" fmla="*/ 1055057 w 5545537"/>
              <a:gd name="connsiteY3" fmla="*/ 2628122 h 6876000"/>
              <a:gd name="connsiteX4" fmla="*/ 1577115 w 5545537"/>
              <a:gd name="connsiteY4" fmla="*/ 2106064 h 6876000"/>
              <a:gd name="connsiteX5" fmla="*/ 2635893 w 5545537"/>
              <a:gd name="connsiteY5" fmla="*/ 0 h 6876000"/>
              <a:gd name="connsiteX6" fmla="*/ 2649648 w 5545537"/>
              <a:gd name="connsiteY6" fmla="*/ 1387 h 6876000"/>
              <a:gd name="connsiteX7" fmla="*/ 2649648 w 5545537"/>
              <a:gd name="connsiteY7" fmla="*/ 537 h 6876000"/>
              <a:gd name="connsiteX8" fmla="*/ 2689899 w 5545537"/>
              <a:gd name="connsiteY8" fmla="*/ 537 h 6876000"/>
              <a:gd name="connsiteX9" fmla="*/ 2689899 w 5545537"/>
              <a:gd name="connsiteY9" fmla="*/ 0 h 6876000"/>
              <a:gd name="connsiteX10" fmla="*/ 3846766 w 5545537"/>
              <a:gd name="connsiteY10" fmla="*/ 0 h 6876000"/>
              <a:gd name="connsiteX11" fmla="*/ 3846766 w 5545537"/>
              <a:gd name="connsiteY11" fmla="*/ 537 h 6876000"/>
              <a:gd name="connsiteX12" fmla="*/ 5545537 w 5545537"/>
              <a:gd name="connsiteY12" fmla="*/ 537 h 6876000"/>
              <a:gd name="connsiteX13" fmla="*/ 5545537 w 5545537"/>
              <a:gd name="connsiteY13" fmla="*/ 6876000 h 6876000"/>
              <a:gd name="connsiteX14" fmla="*/ 1069719 w 5545537"/>
              <a:gd name="connsiteY14" fmla="*/ 6858537 h 6876000"/>
              <a:gd name="connsiteX15" fmla="*/ 1069719 w 5545537"/>
              <a:gd name="connsiteY15" fmla="*/ 6318334 h 6876000"/>
              <a:gd name="connsiteX16" fmla="*/ 1069720 w 5545537"/>
              <a:gd name="connsiteY16" fmla="*/ 6318321 h 6876000"/>
              <a:gd name="connsiteX17" fmla="*/ 1069719 w 5545537"/>
              <a:gd name="connsiteY17" fmla="*/ 6318310 h 6876000"/>
              <a:gd name="connsiteX18" fmla="*/ 1061010 w 5545537"/>
              <a:gd name="connsiteY18" fmla="*/ 6219603 h 6876000"/>
              <a:gd name="connsiteX19" fmla="*/ 624433 w 5545537"/>
              <a:gd name="connsiteY19" fmla="*/ 5771972 h 6876000"/>
              <a:gd name="connsiteX20" fmla="*/ 426816 w 5545537"/>
              <a:gd name="connsiteY20" fmla="*/ 5735384 h 6876000"/>
              <a:gd name="connsiteX21" fmla="*/ 9971 w 5545537"/>
              <a:gd name="connsiteY21" fmla="*/ 5223932 h 6876000"/>
              <a:gd name="connsiteX22" fmla="*/ 426816 w 5545537"/>
              <a:gd name="connsiteY22" fmla="*/ 4712481 h 6876000"/>
              <a:gd name="connsiteX23" fmla="*/ 512040 w 5545537"/>
              <a:gd name="connsiteY23" fmla="*/ 4703889 h 6876000"/>
              <a:gd name="connsiteX24" fmla="*/ 512040 w 5545537"/>
              <a:gd name="connsiteY24" fmla="*/ 4703511 h 6876000"/>
              <a:gd name="connsiteX25" fmla="*/ 423086 w 5545537"/>
              <a:gd name="connsiteY25" fmla="*/ 4694544 h 6876000"/>
              <a:gd name="connsiteX26" fmla="*/ 0 w 5545537"/>
              <a:gd name="connsiteY26" fmla="*/ 4175435 h 6876000"/>
              <a:gd name="connsiteX27" fmla="*/ 529874 w 5545537"/>
              <a:gd name="connsiteY27" fmla="*/ 3645561 h 6876000"/>
              <a:gd name="connsiteX28" fmla="*/ 1048983 w 5545537"/>
              <a:gd name="connsiteY28" fmla="*/ 4068647 h 6876000"/>
              <a:gd name="connsiteX29" fmla="*/ 1057146 w 5545537"/>
              <a:gd name="connsiteY29" fmla="*/ 4149617 h 6876000"/>
              <a:gd name="connsiteX30" fmla="*/ 1069719 w 5545537"/>
              <a:gd name="connsiteY30" fmla="*/ 4620012 h 6876000"/>
              <a:gd name="connsiteX31" fmla="*/ 1095113 w 5545537"/>
              <a:gd name="connsiteY31" fmla="*/ 4538207 h 6876000"/>
              <a:gd name="connsiteX32" fmla="*/ 1576145 w 5545537"/>
              <a:gd name="connsiteY32" fmla="*/ 4219357 h 6876000"/>
              <a:gd name="connsiteX33" fmla="*/ 1609779 w 5545537"/>
              <a:gd name="connsiteY33" fmla="*/ 4222748 h 6876000"/>
              <a:gd name="connsiteX34" fmla="*/ 1609779 w 5545537"/>
              <a:gd name="connsiteY34" fmla="*/ 4205666 h 6876000"/>
              <a:gd name="connsiteX35" fmla="*/ 1577115 w 5545537"/>
              <a:gd name="connsiteY35" fmla="*/ 4208959 h 6876000"/>
              <a:gd name="connsiteX36" fmla="*/ 1055057 w 5545537"/>
              <a:gd name="connsiteY36" fmla="*/ 3686901 h 6876000"/>
              <a:gd name="connsiteX37" fmla="*/ 1577115 w 5545537"/>
              <a:gd name="connsiteY37" fmla="*/ 3164843 h 6876000"/>
              <a:gd name="connsiteX38" fmla="*/ 2088567 w 5545537"/>
              <a:gd name="connsiteY38" fmla="*/ 3581688 h 6876000"/>
              <a:gd name="connsiteX39" fmla="*/ 2098635 w 5545537"/>
              <a:gd name="connsiteY39" fmla="*/ 3681565 h 6876000"/>
              <a:gd name="connsiteX40" fmla="*/ 2113837 w 5545537"/>
              <a:gd name="connsiteY40" fmla="*/ 3681565 h 6876000"/>
              <a:gd name="connsiteX41" fmla="*/ 2113837 w 5545537"/>
              <a:gd name="connsiteY41" fmla="*/ 2637449 h 6876000"/>
              <a:gd name="connsiteX42" fmla="*/ 2114775 w 5545537"/>
              <a:gd name="connsiteY42" fmla="*/ 2637449 h 6876000"/>
              <a:gd name="connsiteX43" fmla="*/ 2113835 w 5545537"/>
              <a:gd name="connsiteY43" fmla="*/ 2628122 h 6876000"/>
              <a:gd name="connsiteX44" fmla="*/ 2635893 w 5545537"/>
              <a:gd name="connsiteY44" fmla="*/ 2106064 h 6876000"/>
              <a:gd name="connsiteX45" fmla="*/ 2649648 w 5545537"/>
              <a:gd name="connsiteY45" fmla="*/ 2107451 h 6876000"/>
              <a:gd name="connsiteX46" fmla="*/ 2649648 w 5545537"/>
              <a:gd name="connsiteY46" fmla="*/ 2090015 h 6876000"/>
              <a:gd name="connsiteX47" fmla="*/ 2635894 w 5545537"/>
              <a:gd name="connsiteY47" fmla="*/ 2091401 h 6876000"/>
              <a:gd name="connsiteX48" fmla="*/ 2113836 w 5545537"/>
              <a:gd name="connsiteY48" fmla="*/ 1569343 h 6876000"/>
              <a:gd name="connsiteX49" fmla="*/ 2635894 w 5545537"/>
              <a:gd name="connsiteY49" fmla="*/ 1047285 h 6876000"/>
              <a:gd name="connsiteX50" fmla="*/ 2649648 w 5545537"/>
              <a:gd name="connsiteY50" fmla="*/ 1048672 h 6876000"/>
              <a:gd name="connsiteX51" fmla="*/ 2649648 w 5545537"/>
              <a:gd name="connsiteY51" fmla="*/ 1043268 h 6876000"/>
              <a:gd name="connsiteX52" fmla="*/ 2689899 w 5545537"/>
              <a:gd name="connsiteY52" fmla="*/ 1039210 h 6876000"/>
              <a:gd name="connsiteX53" fmla="*/ 2689899 w 5545537"/>
              <a:gd name="connsiteY53" fmla="*/ 1038672 h 6876000"/>
              <a:gd name="connsiteX54" fmla="*/ 2635893 w 5545537"/>
              <a:gd name="connsiteY54" fmla="*/ 1044116 h 6876000"/>
              <a:gd name="connsiteX55" fmla="*/ 2113835 w 5545537"/>
              <a:gd name="connsiteY55" fmla="*/ 522058 h 6876000"/>
              <a:gd name="connsiteX56" fmla="*/ 2635893 w 5545537"/>
              <a:gd name="connsiteY56" fmla="*/ 0 h 6876000"/>
              <a:gd name="connsiteX0" fmla="*/ 1577115 w 5545537"/>
              <a:gd name="connsiteY0" fmla="*/ 2106064 h 6922831"/>
              <a:gd name="connsiteX1" fmla="*/ 2099173 w 5545537"/>
              <a:gd name="connsiteY1" fmla="*/ 2628122 h 6922831"/>
              <a:gd name="connsiteX2" fmla="*/ 1577115 w 5545537"/>
              <a:gd name="connsiteY2" fmla="*/ 3150180 h 6922831"/>
              <a:gd name="connsiteX3" fmla="*/ 1055057 w 5545537"/>
              <a:gd name="connsiteY3" fmla="*/ 2628122 h 6922831"/>
              <a:gd name="connsiteX4" fmla="*/ 1577115 w 5545537"/>
              <a:gd name="connsiteY4" fmla="*/ 2106064 h 6922831"/>
              <a:gd name="connsiteX5" fmla="*/ 2635893 w 5545537"/>
              <a:gd name="connsiteY5" fmla="*/ 0 h 6922831"/>
              <a:gd name="connsiteX6" fmla="*/ 2649648 w 5545537"/>
              <a:gd name="connsiteY6" fmla="*/ 1387 h 6922831"/>
              <a:gd name="connsiteX7" fmla="*/ 2649648 w 5545537"/>
              <a:gd name="connsiteY7" fmla="*/ 537 h 6922831"/>
              <a:gd name="connsiteX8" fmla="*/ 2689899 w 5545537"/>
              <a:gd name="connsiteY8" fmla="*/ 537 h 6922831"/>
              <a:gd name="connsiteX9" fmla="*/ 2689899 w 5545537"/>
              <a:gd name="connsiteY9" fmla="*/ 0 h 6922831"/>
              <a:gd name="connsiteX10" fmla="*/ 3846766 w 5545537"/>
              <a:gd name="connsiteY10" fmla="*/ 0 h 6922831"/>
              <a:gd name="connsiteX11" fmla="*/ 3846766 w 5545537"/>
              <a:gd name="connsiteY11" fmla="*/ 537 h 6922831"/>
              <a:gd name="connsiteX12" fmla="*/ 5545537 w 5545537"/>
              <a:gd name="connsiteY12" fmla="*/ 537 h 6922831"/>
              <a:gd name="connsiteX13" fmla="*/ 5545537 w 5545537"/>
              <a:gd name="connsiteY13" fmla="*/ 6876000 h 6922831"/>
              <a:gd name="connsiteX14" fmla="*/ 1067337 w 5545537"/>
              <a:gd name="connsiteY14" fmla="*/ 6922831 h 6922831"/>
              <a:gd name="connsiteX15" fmla="*/ 1069719 w 5545537"/>
              <a:gd name="connsiteY15" fmla="*/ 6318334 h 6922831"/>
              <a:gd name="connsiteX16" fmla="*/ 1069720 w 5545537"/>
              <a:gd name="connsiteY16" fmla="*/ 6318321 h 6922831"/>
              <a:gd name="connsiteX17" fmla="*/ 1069719 w 5545537"/>
              <a:gd name="connsiteY17" fmla="*/ 6318310 h 6922831"/>
              <a:gd name="connsiteX18" fmla="*/ 1061010 w 5545537"/>
              <a:gd name="connsiteY18" fmla="*/ 6219603 h 6922831"/>
              <a:gd name="connsiteX19" fmla="*/ 624433 w 5545537"/>
              <a:gd name="connsiteY19" fmla="*/ 5771972 h 6922831"/>
              <a:gd name="connsiteX20" fmla="*/ 426816 w 5545537"/>
              <a:gd name="connsiteY20" fmla="*/ 5735384 h 6922831"/>
              <a:gd name="connsiteX21" fmla="*/ 9971 w 5545537"/>
              <a:gd name="connsiteY21" fmla="*/ 5223932 h 6922831"/>
              <a:gd name="connsiteX22" fmla="*/ 426816 w 5545537"/>
              <a:gd name="connsiteY22" fmla="*/ 4712481 h 6922831"/>
              <a:gd name="connsiteX23" fmla="*/ 512040 w 5545537"/>
              <a:gd name="connsiteY23" fmla="*/ 4703889 h 6922831"/>
              <a:gd name="connsiteX24" fmla="*/ 512040 w 5545537"/>
              <a:gd name="connsiteY24" fmla="*/ 4703511 h 6922831"/>
              <a:gd name="connsiteX25" fmla="*/ 423086 w 5545537"/>
              <a:gd name="connsiteY25" fmla="*/ 4694544 h 6922831"/>
              <a:gd name="connsiteX26" fmla="*/ 0 w 5545537"/>
              <a:gd name="connsiteY26" fmla="*/ 4175435 h 6922831"/>
              <a:gd name="connsiteX27" fmla="*/ 529874 w 5545537"/>
              <a:gd name="connsiteY27" fmla="*/ 3645561 h 6922831"/>
              <a:gd name="connsiteX28" fmla="*/ 1048983 w 5545537"/>
              <a:gd name="connsiteY28" fmla="*/ 4068647 h 6922831"/>
              <a:gd name="connsiteX29" fmla="*/ 1057146 w 5545537"/>
              <a:gd name="connsiteY29" fmla="*/ 4149617 h 6922831"/>
              <a:gd name="connsiteX30" fmla="*/ 1069719 w 5545537"/>
              <a:gd name="connsiteY30" fmla="*/ 4620012 h 6922831"/>
              <a:gd name="connsiteX31" fmla="*/ 1095113 w 5545537"/>
              <a:gd name="connsiteY31" fmla="*/ 4538207 h 6922831"/>
              <a:gd name="connsiteX32" fmla="*/ 1576145 w 5545537"/>
              <a:gd name="connsiteY32" fmla="*/ 4219357 h 6922831"/>
              <a:gd name="connsiteX33" fmla="*/ 1609779 w 5545537"/>
              <a:gd name="connsiteY33" fmla="*/ 4222748 h 6922831"/>
              <a:gd name="connsiteX34" fmla="*/ 1609779 w 5545537"/>
              <a:gd name="connsiteY34" fmla="*/ 4205666 h 6922831"/>
              <a:gd name="connsiteX35" fmla="*/ 1577115 w 5545537"/>
              <a:gd name="connsiteY35" fmla="*/ 4208959 h 6922831"/>
              <a:gd name="connsiteX36" fmla="*/ 1055057 w 5545537"/>
              <a:gd name="connsiteY36" fmla="*/ 3686901 h 6922831"/>
              <a:gd name="connsiteX37" fmla="*/ 1577115 w 5545537"/>
              <a:gd name="connsiteY37" fmla="*/ 3164843 h 6922831"/>
              <a:gd name="connsiteX38" fmla="*/ 2088567 w 5545537"/>
              <a:gd name="connsiteY38" fmla="*/ 3581688 h 6922831"/>
              <a:gd name="connsiteX39" fmla="*/ 2098635 w 5545537"/>
              <a:gd name="connsiteY39" fmla="*/ 3681565 h 6922831"/>
              <a:gd name="connsiteX40" fmla="*/ 2113837 w 5545537"/>
              <a:gd name="connsiteY40" fmla="*/ 3681565 h 6922831"/>
              <a:gd name="connsiteX41" fmla="*/ 2113837 w 5545537"/>
              <a:gd name="connsiteY41" fmla="*/ 2637449 h 6922831"/>
              <a:gd name="connsiteX42" fmla="*/ 2114775 w 5545537"/>
              <a:gd name="connsiteY42" fmla="*/ 2637449 h 6922831"/>
              <a:gd name="connsiteX43" fmla="*/ 2113835 w 5545537"/>
              <a:gd name="connsiteY43" fmla="*/ 2628122 h 6922831"/>
              <a:gd name="connsiteX44" fmla="*/ 2635893 w 5545537"/>
              <a:gd name="connsiteY44" fmla="*/ 2106064 h 6922831"/>
              <a:gd name="connsiteX45" fmla="*/ 2649648 w 5545537"/>
              <a:gd name="connsiteY45" fmla="*/ 2107451 h 6922831"/>
              <a:gd name="connsiteX46" fmla="*/ 2649648 w 5545537"/>
              <a:gd name="connsiteY46" fmla="*/ 2090015 h 6922831"/>
              <a:gd name="connsiteX47" fmla="*/ 2635894 w 5545537"/>
              <a:gd name="connsiteY47" fmla="*/ 2091401 h 6922831"/>
              <a:gd name="connsiteX48" fmla="*/ 2113836 w 5545537"/>
              <a:gd name="connsiteY48" fmla="*/ 1569343 h 6922831"/>
              <a:gd name="connsiteX49" fmla="*/ 2635894 w 5545537"/>
              <a:gd name="connsiteY49" fmla="*/ 1047285 h 6922831"/>
              <a:gd name="connsiteX50" fmla="*/ 2649648 w 5545537"/>
              <a:gd name="connsiteY50" fmla="*/ 1048672 h 6922831"/>
              <a:gd name="connsiteX51" fmla="*/ 2649648 w 5545537"/>
              <a:gd name="connsiteY51" fmla="*/ 1043268 h 6922831"/>
              <a:gd name="connsiteX52" fmla="*/ 2689899 w 5545537"/>
              <a:gd name="connsiteY52" fmla="*/ 1039210 h 6922831"/>
              <a:gd name="connsiteX53" fmla="*/ 2689899 w 5545537"/>
              <a:gd name="connsiteY53" fmla="*/ 1038672 h 6922831"/>
              <a:gd name="connsiteX54" fmla="*/ 2635893 w 5545537"/>
              <a:gd name="connsiteY54" fmla="*/ 1044116 h 6922831"/>
              <a:gd name="connsiteX55" fmla="*/ 2113835 w 5545537"/>
              <a:gd name="connsiteY55" fmla="*/ 522058 h 6922831"/>
              <a:gd name="connsiteX56" fmla="*/ 2635893 w 5545537"/>
              <a:gd name="connsiteY56" fmla="*/ 0 h 6922831"/>
              <a:gd name="connsiteX0" fmla="*/ 1577115 w 5545537"/>
              <a:gd name="connsiteY0" fmla="*/ 2106064 h 6876000"/>
              <a:gd name="connsiteX1" fmla="*/ 2099173 w 5545537"/>
              <a:gd name="connsiteY1" fmla="*/ 2628122 h 6876000"/>
              <a:gd name="connsiteX2" fmla="*/ 1577115 w 5545537"/>
              <a:gd name="connsiteY2" fmla="*/ 3150180 h 6876000"/>
              <a:gd name="connsiteX3" fmla="*/ 1055057 w 5545537"/>
              <a:gd name="connsiteY3" fmla="*/ 2628122 h 6876000"/>
              <a:gd name="connsiteX4" fmla="*/ 1577115 w 5545537"/>
              <a:gd name="connsiteY4" fmla="*/ 2106064 h 6876000"/>
              <a:gd name="connsiteX5" fmla="*/ 2635893 w 5545537"/>
              <a:gd name="connsiteY5" fmla="*/ 0 h 6876000"/>
              <a:gd name="connsiteX6" fmla="*/ 2649648 w 5545537"/>
              <a:gd name="connsiteY6" fmla="*/ 1387 h 6876000"/>
              <a:gd name="connsiteX7" fmla="*/ 2649648 w 5545537"/>
              <a:gd name="connsiteY7" fmla="*/ 537 h 6876000"/>
              <a:gd name="connsiteX8" fmla="*/ 2689899 w 5545537"/>
              <a:gd name="connsiteY8" fmla="*/ 537 h 6876000"/>
              <a:gd name="connsiteX9" fmla="*/ 2689899 w 5545537"/>
              <a:gd name="connsiteY9" fmla="*/ 0 h 6876000"/>
              <a:gd name="connsiteX10" fmla="*/ 3846766 w 5545537"/>
              <a:gd name="connsiteY10" fmla="*/ 0 h 6876000"/>
              <a:gd name="connsiteX11" fmla="*/ 3846766 w 5545537"/>
              <a:gd name="connsiteY11" fmla="*/ 537 h 6876000"/>
              <a:gd name="connsiteX12" fmla="*/ 5545537 w 5545537"/>
              <a:gd name="connsiteY12" fmla="*/ 537 h 6876000"/>
              <a:gd name="connsiteX13" fmla="*/ 5545537 w 5545537"/>
              <a:gd name="connsiteY13" fmla="*/ 6876000 h 6876000"/>
              <a:gd name="connsiteX14" fmla="*/ 1067337 w 5545537"/>
              <a:gd name="connsiteY14" fmla="*/ 6863300 h 6876000"/>
              <a:gd name="connsiteX15" fmla="*/ 1069719 w 5545537"/>
              <a:gd name="connsiteY15" fmla="*/ 6318334 h 6876000"/>
              <a:gd name="connsiteX16" fmla="*/ 1069720 w 5545537"/>
              <a:gd name="connsiteY16" fmla="*/ 6318321 h 6876000"/>
              <a:gd name="connsiteX17" fmla="*/ 1069719 w 5545537"/>
              <a:gd name="connsiteY17" fmla="*/ 6318310 h 6876000"/>
              <a:gd name="connsiteX18" fmla="*/ 1061010 w 5545537"/>
              <a:gd name="connsiteY18" fmla="*/ 6219603 h 6876000"/>
              <a:gd name="connsiteX19" fmla="*/ 624433 w 5545537"/>
              <a:gd name="connsiteY19" fmla="*/ 5771972 h 6876000"/>
              <a:gd name="connsiteX20" fmla="*/ 426816 w 5545537"/>
              <a:gd name="connsiteY20" fmla="*/ 5735384 h 6876000"/>
              <a:gd name="connsiteX21" fmla="*/ 9971 w 5545537"/>
              <a:gd name="connsiteY21" fmla="*/ 5223932 h 6876000"/>
              <a:gd name="connsiteX22" fmla="*/ 426816 w 5545537"/>
              <a:gd name="connsiteY22" fmla="*/ 4712481 h 6876000"/>
              <a:gd name="connsiteX23" fmla="*/ 512040 w 5545537"/>
              <a:gd name="connsiteY23" fmla="*/ 4703889 h 6876000"/>
              <a:gd name="connsiteX24" fmla="*/ 512040 w 5545537"/>
              <a:gd name="connsiteY24" fmla="*/ 4703511 h 6876000"/>
              <a:gd name="connsiteX25" fmla="*/ 423086 w 5545537"/>
              <a:gd name="connsiteY25" fmla="*/ 4694544 h 6876000"/>
              <a:gd name="connsiteX26" fmla="*/ 0 w 5545537"/>
              <a:gd name="connsiteY26" fmla="*/ 4175435 h 6876000"/>
              <a:gd name="connsiteX27" fmla="*/ 529874 w 5545537"/>
              <a:gd name="connsiteY27" fmla="*/ 3645561 h 6876000"/>
              <a:gd name="connsiteX28" fmla="*/ 1048983 w 5545537"/>
              <a:gd name="connsiteY28" fmla="*/ 4068647 h 6876000"/>
              <a:gd name="connsiteX29" fmla="*/ 1057146 w 5545537"/>
              <a:gd name="connsiteY29" fmla="*/ 4149617 h 6876000"/>
              <a:gd name="connsiteX30" fmla="*/ 1069719 w 5545537"/>
              <a:gd name="connsiteY30" fmla="*/ 4620012 h 6876000"/>
              <a:gd name="connsiteX31" fmla="*/ 1095113 w 5545537"/>
              <a:gd name="connsiteY31" fmla="*/ 4538207 h 6876000"/>
              <a:gd name="connsiteX32" fmla="*/ 1576145 w 5545537"/>
              <a:gd name="connsiteY32" fmla="*/ 4219357 h 6876000"/>
              <a:gd name="connsiteX33" fmla="*/ 1609779 w 5545537"/>
              <a:gd name="connsiteY33" fmla="*/ 4222748 h 6876000"/>
              <a:gd name="connsiteX34" fmla="*/ 1609779 w 5545537"/>
              <a:gd name="connsiteY34" fmla="*/ 4205666 h 6876000"/>
              <a:gd name="connsiteX35" fmla="*/ 1577115 w 5545537"/>
              <a:gd name="connsiteY35" fmla="*/ 4208959 h 6876000"/>
              <a:gd name="connsiteX36" fmla="*/ 1055057 w 5545537"/>
              <a:gd name="connsiteY36" fmla="*/ 3686901 h 6876000"/>
              <a:gd name="connsiteX37" fmla="*/ 1577115 w 5545537"/>
              <a:gd name="connsiteY37" fmla="*/ 3164843 h 6876000"/>
              <a:gd name="connsiteX38" fmla="*/ 2088567 w 5545537"/>
              <a:gd name="connsiteY38" fmla="*/ 3581688 h 6876000"/>
              <a:gd name="connsiteX39" fmla="*/ 2098635 w 5545537"/>
              <a:gd name="connsiteY39" fmla="*/ 3681565 h 6876000"/>
              <a:gd name="connsiteX40" fmla="*/ 2113837 w 5545537"/>
              <a:gd name="connsiteY40" fmla="*/ 3681565 h 6876000"/>
              <a:gd name="connsiteX41" fmla="*/ 2113837 w 5545537"/>
              <a:gd name="connsiteY41" fmla="*/ 2637449 h 6876000"/>
              <a:gd name="connsiteX42" fmla="*/ 2114775 w 5545537"/>
              <a:gd name="connsiteY42" fmla="*/ 2637449 h 6876000"/>
              <a:gd name="connsiteX43" fmla="*/ 2113835 w 5545537"/>
              <a:gd name="connsiteY43" fmla="*/ 2628122 h 6876000"/>
              <a:gd name="connsiteX44" fmla="*/ 2635893 w 5545537"/>
              <a:gd name="connsiteY44" fmla="*/ 2106064 h 6876000"/>
              <a:gd name="connsiteX45" fmla="*/ 2649648 w 5545537"/>
              <a:gd name="connsiteY45" fmla="*/ 2107451 h 6876000"/>
              <a:gd name="connsiteX46" fmla="*/ 2649648 w 5545537"/>
              <a:gd name="connsiteY46" fmla="*/ 2090015 h 6876000"/>
              <a:gd name="connsiteX47" fmla="*/ 2635894 w 5545537"/>
              <a:gd name="connsiteY47" fmla="*/ 2091401 h 6876000"/>
              <a:gd name="connsiteX48" fmla="*/ 2113836 w 5545537"/>
              <a:gd name="connsiteY48" fmla="*/ 1569343 h 6876000"/>
              <a:gd name="connsiteX49" fmla="*/ 2635894 w 5545537"/>
              <a:gd name="connsiteY49" fmla="*/ 1047285 h 6876000"/>
              <a:gd name="connsiteX50" fmla="*/ 2649648 w 5545537"/>
              <a:gd name="connsiteY50" fmla="*/ 1048672 h 6876000"/>
              <a:gd name="connsiteX51" fmla="*/ 2649648 w 5545537"/>
              <a:gd name="connsiteY51" fmla="*/ 1043268 h 6876000"/>
              <a:gd name="connsiteX52" fmla="*/ 2689899 w 5545537"/>
              <a:gd name="connsiteY52" fmla="*/ 1039210 h 6876000"/>
              <a:gd name="connsiteX53" fmla="*/ 2689899 w 5545537"/>
              <a:gd name="connsiteY53" fmla="*/ 1038672 h 6876000"/>
              <a:gd name="connsiteX54" fmla="*/ 2635893 w 5545537"/>
              <a:gd name="connsiteY54" fmla="*/ 1044116 h 6876000"/>
              <a:gd name="connsiteX55" fmla="*/ 2113835 w 5545537"/>
              <a:gd name="connsiteY55" fmla="*/ 522058 h 6876000"/>
              <a:gd name="connsiteX56" fmla="*/ 2635893 w 5545537"/>
              <a:gd name="connsiteY56" fmla="*/ 0 h 6876000"/>
              <a:gd name="connsiteX0" fmla="*/ 1577115 w 5545537"/>
              <a:gd name="connsiteY0" fmla="*/ 2106064 h 6876000"/>
              <a:gd name="connsiteX1" fmla="*/ 2099173 w 5545537"/>
              <a:gd name="connsiteY1" fmla="*/ 2628122 h 6876000"/>
              <a:gd name="connsiteX2" fmla="*/ 1577115 w 5545537"/>
              <a:gd name="connsiteY2" fmla="*/ 3150180 h 6876000"/>
              <a:gd name="connsiteX3" fmla="*/ 1055057 w 5545537"/>
              <a:gd name="connsiteY3" fmla="*/ 2628122 h 6876000"/>
              <a:gd name="connsiteX4" fmla="*/ 1577115 w 5545537"/>
              <a:gd name="connsiteY4" fmla="*/ 2106064 h 6876000"/>
              <a:gd name="connsiteX5" fmla="*/ 2635893 w 5545537"/>
              <a:gd name="connsiteY5" fmla="*/ 0 h 6876000"/>
              <a:gd name="connsiteX6" fmla="*/ 2649648 w 5545537"/>
              <a:gd name="connsiteY6" fmla="*/ 1387 h 6876000"/>
              <a:gd name="connsiteX7" fmla="*/ 2649648 w 5545537"/>
              <a:gd name="connsiteY7" fmla="*/ 537 h 6876000"/>
              <a:gd name="connsiteX8" fmla="*/ 2689899 w 5545537"/>
              <a:gd name="connsiteY8" fmla="*/ 537 h 6876000"/>
              <a:gd name="connsiteX9" fmla="*/ 2689899 w 5545537"/>
              <a:gd name="connsiteY9" fmla="*/ 0 h 6876000"/>
              <a:gd name="connsiteX10" fmla="*/ 3846766 w 5545537"/>
              <a:gd name="connsiteY10" fmla="*/ 0 h 6876000"/>
              <a:gd name="connsiteX11" fmla="*/ 3846766 w 5545537"/>
              <a:gd name="connsiteY11" fmla="*/ 537 h 6876000"/>
              <a:gd name="connsiteX12" fmla="*/ 5545537 w 5545537"/>
              <a:gd name="connsiteY12" fmla="*/ 537 h 6876000"/>
              <a:gd name="connsiteX13" fmla="*/ 5545537 w 5545537"/>
              <a:gd name="connsiteY13" fmla="*/ 6876000 h 6876000"/>
              <a:gd name="connsiteX14" fmla="*/ 1067337 w 5545537"/>
              <a:gd name="connsiteY14" fmla="*/ 6863300 h 6876000"/>
              <a:gd name="connsiteX15" fmla="*/ 1069719 w 5545537"/>
              <a:gd name="connsiteY15" fmla="*/ 6318334 h 6876000"/>
              <a:gd name="connsiteX16" fmla="*/ 1069720 w 5545537"/>
              <a:gd name="connsiteY16" fmla="*/ 6318321 h 6876000"/>
              <a:gd name="connsiteX17" fmla="*/ 1069719 w 5545537"/>
              <a:gd name="connsiteY17" fmla="*/ 6318310 h 6876000"/>
              <a:gd name="connsiteX18" fmla="*/ 1061010 w 5545537"/>
              <a:gd name="connsiteY18" fmla="*/ 6219603 h 6876000"/>
              <a:gd name="connsiteX19" fmla="*/ 624433 w 5545537"/>
              <a:gd name="connsiteY19" fmla="*/ 5771972 h 6876000"/>
              <a:gd name="connsiteX20" fmla="*/ 426816 w 5545537"/>
              <a:gd name="connsiteY20" fmla="*/ 5735384 h 6876000"/>
              <a:gd name="connsiteX21" fmla="*/ 9971 w 5545537"/>
              <a:gd name="connsiteY21" fmla="*/ 5223932 h 6876000"/>
              <a:gd name="connsiteX22" fmla="*/ 426816 w 5545537"/>
              <a:gd name="connsiteY22" fmla="*/ 4712481 h 6876000"/>
              <a:gd name="connsiteX23" fmla="*/ 512040 w 5545537"/>
              <a:gd name="connsiteY23" fmla="*/ 4703889 h 6876000"/>
              <a:gd name="connsiteX24" fmla="*/ 512040 w 5545537"/>
              <a:gd name="connsiteY24" fmla="*/ 4703511 h 6876000"/>
              <a:gd name="connsiteX25" fmla="*/ 423086 w 5545537"/>
              <a:gd name="connsiteY25" fmla="*/ 4694544 h 6876000"/>
              <a:gd name="connsiteX26" fmla="*/ 0 w 5545537"/>
              <a:gd name="connsiteY26" fmla="*/ 4175435 h 6876000"/>
              <a:gd name="connsiteX27" fmla="*/ 529874 w 5545537"/>
              <a:gd name="connsiteY27" fmla="*/ 3645561 h 6876000"/>
              <a:gd name="connsiteX28" fmla="*/ 1048983 w 5545537"/>
              <a:gd name="connsiteY28" fmla="*/ 4068647 h 6876000"/>
              <a:gd name="connsiteX29" fmla="*/ 1057146 w 5545537"/>
              <a:gd name="connsiteY29" fmla="*/ 4149617 h 6876000"/>
              <a:gd name="connsiteX30" fmla="*/ 1069719 w 5545537"/>
              <a:gd name="connsiteY30" fmla="*/ 4620012 h 6876000"/>
              <a:gd name="connsiteX31" fmla="*/ 1095113 w 5545537"/>
              <a:gd name="connsiteY31" fmla="*/ 4538207 h 6876000"/>
              <a:gd name="connsiteX32" fmla="*/ 1576145 w 5545537"/>
              <a:gd name="connsiteY32" fmla="*/ 4219357 h 6876000"/>
              <a:gd name="connsiteX33" fmla="*/ 1609779 w 5545537"/>
              <a:gd name="connsiteY33" fmla="*/ 4222748 h 6876000"/>
              <a:gd name="connsiteX34" fmla="*/ 1609779 w 5545537"/>
              <a:gd name="connsiteY34" fmla="*/ 4205666 h 6876000"/>
              <a:gd name="connsiteX35" fmla="*/ 1577115 w 5545537"/>
              <a:gd name="connsiteY35" fmla="*/ 4208959 h 6876000"/>
              <a:gd name="connsiteX36" fmla="*/ 1055057 w 5545537"/>
              <a:gd name="connsiteY36" fmla="*/ 3686901 h 6876000"/>
              <a:gd name="connsiteX37" fmla="*/ 1577115 w 5545537"/>
              <a:gd name="connsiteY37" fmla="*/ 3164843 h 6876000"/>
              <a:gd name="connsiteX38" fmla="*/ 2088567 w 5545537"/>
              <a:gd name="connsiteY38" fmla="*/ 3581688 h 6876000"/>
              <a:gd name="connsiteX39" fmla="*/ 2098635 w 5545537"/>
              <a:gd name="connsiteY39" fmla="*/ 3681565 h 6876000"/>
              <a:gd name="connsiteX40" fmla="*/ 2113837 w 5545537"/>
              <a:gd name="connsiteY40" fmla="*/ 3681565 h 6876000"/>
              <a:gd name="connsiteX41" fmla="*/ 2113837 w 5545537"/>
              <a:gd name="connsiteY41" fmla="*/ 2637449 h 6876000"/>
              <a:gd name="connsiteX42" fmla="*/ 2114775 w 5545537"/>
              <a:gd name="connsiteY42" fmla="*/ 2637449 h 6876000"/>
              <a:gd name="connsiteX43" fmla="*/ 2113835 w 5545537"/>
              <a:gd name="connsiteY43" fmla="*/ 2628122 h 6876000"/>
              <a:gd name="connsiteX44" fmla="*/ 2635893 w 5545537"/>
              <a:gd name="connsiteY44" fmla="*/ 2106064 h 6876000"/>
              <a:gd name="connsiteX45" fmla="*/ 2649648 w 5545537"/>
              <a:gd name="connsiteY45" fmla="*/ 2107451 h 6876000"/>
              <a:gd name="connsiteX46" fmla="*/ 2649648 w 5545537"/>
              <a:gd name="connsiteY46" fmla="*/ 2090015 h 6876000"/>
              <a:gd name="connsiteX47" fmla="*/ 2635894 w 5545537"/>
              <a:gd name="connsiteY47" fmla="*/ 2091401 h 6876000"/>
              <a:gd name="connsiteX48" fmla="*/ 2113836 w 5545537"/>
              <a:gd name="connsiteY48" fmla="*/ 1569343 h 6876000"/>
              <a:gd name="connsiteX49" fmla="*/ 2635894 w 5545537"/>
              <a:gd name="connsiteY49" fmla="*/ 1047285 h 6876000"/>
              <a:gd name="connsiteX50" fmla="*/ 2649648 w 5545537"/>
              <a:gd name="connsiteY50" fmla="*/ 1048672 h 6876000"/>
              <a:gd name="connsiteX51" fmla="*/ 2649648 w 5545537"/>
              <a:gd name="connsiteY51" fmla="*/ 1043268 h 6876000"/>
              <a:gd name="connsiteX52" fmla="*/ 2689899 w 5545537"/>
              <a:gd name="connsiteY52" fmla="*/ 1039210 h 6876000"/>
              <a:gd name="connsiteX53" fmla="*/ 2689899 w 5545537"/>
              <a:gd name="connsiteY53" fmla="*/ 1038672 h 6876000"/>
              <a:gd name="connsiteX54" fmla="*/ 2635893 w 5545537"/>
              <a:gd name="connsiteY54" fmla="*/ 1044116 h 6876000"/>
              <a:gd name="connsiteX55" fmla="*/ 2113835 w 5545537"/>
              <a:gd name="connsiteY55" fmla="*/ 522058 h 6876000"/>
              <a:gd name="connsiteX56" fmla="*/ 2635893 w 5545537"/>
              <a:gd name="connsiteY56" fmla="*/ 0 h 6876000"/>
              <a:gd name="connsiteX0" fmla="*/ 1577115 w 5545537"/>
              <a:gd name="connsiteY0" fmla="*/ 2106064 h 6876000"/>
              <a:gd name="connsiteX1" fmla="*/ 2099173 w 5545537"/>
              <a:gd name="connsiteY1" fmla="*/ 2628122 h 6876000"/>
              <a:gd name="connsiteX2" fmla="*/ 1577115 w 5545537"/>
              <a:gd name="connsiteY2" fmla="*/ 3150180 h 6876000"/>
              <a:gd name="connsiteX3" fmla="*/ 1055057 w 5545537"/>
              <a:gd name="connsiteY3" fmla="*/ 2628122 h 6876000"/>
              <a:gd name="connsiteX4" fmla="*/ 1577115 w 5545537"/>
              <a:gd name="connsiteY4" fmla="*/ 2106064 h 6876000"/>
              <a:gd name="connsiteX5" fmla="*/ 2635893 w 5545537"/>
              <a:gd name="connsiteY5" fmla="*/ 0 h 6876000"/>
              <a:gd name="connsiteX6" fmla="*/ 2649648 w 5545537"/>
              <a:gd name="connsiteY6" fmla="*/ 1387 h 6876000"/>
              <a:gd name="connsiteX7" fmla="*/ 2649648 w 5545537"/>
              <a:gd name="connsiteY7" fmla="*/ 537 h 6876000"/>
              <a:gd name="connsiteX8" fmla="*/ 2689899 w 5545537"/>
              <a:gd name="connsiteY8" fmla="*/ 537 h 6876000"/>
              <a:gd name="connsiteX9" fmla="*/ 2689899 w 5545537"/>
              <a:gd name="connsiteY9" fmla="*/ 0 h 6876000"/>
              <a:gd name="connsiteX10" fmla="*/ 3846766 w 5545537"/>
              <a:gd name="connsiteY10" fmla="*/ 0 h 6876000"/>
              <a:gd name="connsiteX11" fmla="*/ 3846766 w 5545537"/>
              <a:gd name="connsiteY11" fmla="*/ 537 h 6876000"/>
              <a:gd name="connsiteX12" fmla="*/ 5545537 w 5545537"/>
              <a:gd name="connsiteY12" fmla="*/ 537 h 6876000"/>
              <a:gd name="connsiteX13" fmla="*/ 5545537 w 5545537"/>
              <a:gd name="connsiteY13" fmla="*/ 6876000 h 6876000"/>
              <a:gd name="connsiteX14" fmla="*/ 1067337 w 5545537"/>
              <a:gd name="connsiteY14" fmla="*/ 6863300 h 6876000"/>
              <a:gd name="connsiteX15" fmla="*/ 1069719 w 5545537"/>
              <a:gd name="connsiteY15" fmla="*/ 6318334 h 6876000"/>
              <a:gd name="connsiteX16" fmla="*/ 1069720 w 5545537"/>
              <a:gd name="connsiteY16" fmla="*/ 6318321 h 6876000"/>
              <a:gd name="connsiteX17" fmla="*/ 1069719 w 5545537"/>
              <a:gd name="connsiteY17" fmla="*/ 6318310 h 6876000"/>
              <a:gd name="connsiteX18" fmla="*/ 1061010 w 5545537"/>
              <a:gd name="connsiteY18" fmla="*/ 6219603 h 6876000"/>
              <a:gd name="connsiteX19" fmla="*/ 624433 w 5545537"/>
              <a:gd name="connsiteY19" fmla="*/ 5771972 h 6876000"/>
              <a:gd name="connsiteX20" fmla="*/ 426816 w 5545537"/>
              <a:gd name="connsiteY20" fmla="*/ 5735384 h 6876000"/>
              <a:gd name="connsiteX21" fmla="*/ 9971 w 5545537"/>
              <a:gd name="connsiteY21" fmla="*/ 5223932 h 6876000"/>
              <a:gd name="connsiteX22" fmla="*/ 426816 w 5545537"/>
              <a:gd name="connsiteY22" fmla="*/ 4712481 h 6876000"/>
              <a:gd name="connsiteX23" fmla="*/ 512040 w 5545537"/>
              <a:gd name="connsiteY23" fmla="*/ 4703889 h 6876000"/>
              <a:gd name="connsiteX24" fmla="*/ 512040 w 5545537"/>
              <a:gd name="connsiteY24" fmla="*/ 4703511 h 6876000"/>
              <a:gd name="connsiteX25" fmla="*/ 423086 w 5545537"/>
              <a:gd name="connsiteY25" fmla="*/ 4694544 h 6876000"/>
              <a:gd name="connsiteX26" fmla="*/ 0 w 5545537"/>
              <a:gd name="connsiteY26" fmla="*/ 4175435 h 6876000"/>
              <a:gd name="connsiteX27" fmla="*/ 529874 w 5545537"/>
              <a:gd name="connsiteY27" fmla="*/ 3645561 h 6876000"/>
              <a:gd name="connsiteX28" fmla="*/ 1048983 w 5545537"/>
              <a:gd name="connsiteY28" fmla="*/ 4068647 h 6876000"/>
              <a:gd name="connsiteX29" fmla="*/ 1057146 w 5545537"/>
              <a:gd name="connsiteY29" fmla="*/ 4149617 h 6876000"/>
              <a:gd name="connsiteX30" fmla="*/ 1069719 w 5545537"/>
              <a:gd name="connsiteY30" fmla="*/ 4620012 h 6876000"/>
              <a:gd name="connsiteX31" fmla="*/ 1095113 w 5545537"/>
              <a:gd name="connsiteY31" fmla="*/ 4538207 h 6876000"/>
              <a:gd name="connsiteX32" fmla="*/ 1576145 w 5545537"/>
              <a:gd name="connsiteY32" fmla="*/ 4219357 h 6876000"/>
              <a:gd name="connsiteX33" fmla="*/ 1609779 w 5545537"/>
              <a:gd name="connsiteY33" fmla="*/ 4222748 h 6876000"/>
              <a:gd name="connsiteX34" fmla="*/ 1609779 w 5545537"/>
              <a:gd name="connsiteY34" fmla="*/ 4205666 h 6876000"/>
              <a:gd name="connsiteX35" fmla="*/ 1577115 w 5545537"/>
              <a:gd name="connsiteY35" fmla="*/ 4208959 h 6876000"/>
              <a:gd name="connsiteX36" fmla="*/ 1055057 w 5545537"/>
              <a:gd name="connsiteY36" fmla="*/ 3686901 h 6876000"/>
              <a:gd name="connsiteX37" fmla="*/ 1577115 w 5545537"/>
              <a:gd name="connsiteY37" fmla="*/ 3164843 h 6876000"/>
              <a:gd name="connsiteX38" fmla="*/ 2088567 w 5545537"/>
              <a:gd name="connsiteY38" fmla="*/ 3581688 h 6876000"/>
              <a:gd name="connsiteX39" fmla="*/ 2098635 w 5545537"/>
              <a:gd name="connsiteY39" fmla="*/ 3681565 h 6876000"/>
              <a:gd name="connsiteX40" fmla="*/ 2113837 w 5545537"/>
              <a:gd name="connsiteY40" fmla="*/ 3681565 h 6876000"/>
              <a:gd name="connsiteX41" fmla="*/ 2113837 w 5545537"/>
              <a:gd name="connsiteY41" fmla="*/ 2637449 h 6876000"/>
              <a:gd name="connsiteX42" fmla="*/ 2114775 w 5545537"/>
              <a:gd name="connsiteY42" fmla="*/ 2637449 h 6876000"/>
              <a:gd name="connsiteX43" fmla="*/ 2113835 w 5545537"/>
              <a:gd name="connsiteY43" fmla="*/ 2628122 h 6876000"/>
              <a:gd name="connsiteX44" fmla="*/ 2635893 w 5545537"/>
              <a:gd name="connsiteY44" fmla="*/ 2106064 h 6876000"/>
              <a:gd name="connsiteX45" fmla="*/ 2649648 w 5545537"/>
              <a:gd name="connsiteY45" fmla="*/ 2107451 h 6876000"/>
              <a:gd name="connsiteX46" fmla="*/ 2649648 w 5545537"/>
              <a:gd name="connsiteY46" fmla="*/ 2090015 h 6876000"/>
              <a:gd name="connsiteX47" fmla="*/ 2635894 w 5545537"/>
              <a:gd name="connsiteY47" fmla="*/ 2091401 h 6876000"/>
              <a:gd name="connsiteX48" fmla="*/ 2113836 w 5545537"/>
              <a:gd name="connsiteY48" fmla="*/ 1569343 h 6876000"/>
              <a:gd name="connsiteX49" fmla="*/ 2635894 w 5545537"/>
              <a:gd name="connsiteY49" fmla="*/ 1047285 h 6876000"/>
              <a:gd name="connsiteX50" fmla="*/ 2649648 w 5545537"/>
              <a:gd name="connsiteY50" fmla="*/ 1048672 h 6876000"/>
              <a:gd name="connsiteX51" fmla="*/ 2649648 w 5545537"/>
              <a:gd name="connsiteY51" fmla="*/ 1043268 h 6876000"/>
              <a:gd name="connsiteX52" fmla="*/ 2689899 w 5545537"/>
              <a:gd name="connsiteY52" fmla="*/ 1039210 h 6876000"/>
              <a:gd name="connsiteX53" fmla="*/ 2689899 w 5545537"/>
              <a:gd name="connsiteY53" fmla="*/ 1038672 h 6876000"/>
              <a:gd name="connsiteX54" fmla="*/ 2635893 w 5545537"/>
              <a:gd name="connsiteY54" fmla="*/ 1044116 h 6876000"/>
              <a:gd name="connsiteX55" fmla="*/ 2113835 w 5545537"/>
              <a:gd name="connsiteY55" fmla="*/ 522058 h 6876000"/>
              <a:gd name="connsiteX56" fmla="*/ 2635893 w 5545537"/>
              <a:gd name="connsiteY56" fmla="*/ 0 h 6876000"/>
              <a:gd name="connsiteX0" fmla="*/ 1577115 w 5545537"/>
              <a:gd name="connsiteY0" fmla="*/ 2106064 h 6876000"/>
              <a:gd name="connsiteX1" fmla="*/ 2099173 w 5545537"/>
              <a:gd name="connsiteY1" fmla="*/ 2628122 h 6876000"/>
              <a:gd name="connsiteX2" fmla="*/ 1577115 w 5545537"/>
              <a:gd name="connsiteY2" fmla="*/ 3150180 h 6876000"/>
              <a:gd name="connsiteX3" fmla="*/ 1055057 w 5545537"/>
              <a:gd name="connsiteY3" fmla="*/ 2628122 h 6876000"/>
              <a:gd name="connsiteX4" fmla="*/ 1577115 w 5545537"/>
              <a:gd name="connsiteY4" fmla="*/ 2106064 h 6876000"/>
              <a:gd name="connsiteX5" fmla="*/ 2635893 w 5545537"/>
              <a:gd name="connsiteY5" fmla="*/ 0 h 6876000"/>
              <a:gd name="connsiteX6" fmla="*/ 2649648 w 5545537"/>
              <a:gd name="connsiteY6" fmla="*/ 1387 h 6876000"/>
              <a:gd name="connsiteX7" fmla="*/ 2649648 w 5545537"/>
              <a:gd name="connsiteY7" fmla="*/ 537 h 6876000"/>
              <a:gd name="connsiteX8" fmla="*/ 2689899 w 5545537"/>
              <a:gd name="connsiteY8" fmla="*/ 537 h 6876000"/>
              <a:gd name="connsiteX9" fmla="*/ 2689899 w 5545537"/>
              <a:gd name="connsiteY9" fmla="*/ 0 h 6876000"/>
              <a:gd name="connsiteX10" fmla="*/ 3846766 w 5545537"/>
              <a:gd name="connsiteY10" fmla="*/ 0 h 6876000"/>
              <a:gd name="connsiteX11" fmla="*/ 3846766 w 5545537"/>
              <a:gd name="connsiteY11" fmla="*/ 537 h 6876000"/>
              <a:gd name="connsiteX12" fmla="*/ 5545537 w 5545537"/>
              <a:gd name="connsiteY12" fmla="*/ 537 h 6876000"/>
              <a:gd name="connsiteX13" fmla="*/ 5545537 w 5545537"/>
              <a:gd name="connsiteY13" fmla="*/ 6876000 h 6876000"/>
              <a:gd name="connsiteX14" fmla="*/ 1067337 w 5545537"/>
              <a:gd name="connsiteY14" fmla="*/ 6863300 h 6876000"/>
              <a:gd name="connsiteX15" fmla="*/ 1069719 w 5545537"/>
              <a:gd name="connsiteY15" fmla="*/ 6318334 h 6876000"/>
              <a:gd name="connsiteX16" fmla="*/ 1069720 w 5545537"/>
              <a:gd name="connsiteY16" fmla="*/ 6318321 h 6876000"/>
              <a:gd name="connsiteX17" fmla="*/ 1069719 w 5545537"/>
              <a:gd name="connsiteY17" fmla="*/ 6318310 h 6876000"/>
              <a:gd name="connsiteX18" fmla="*/ 1061010 w 5545537"/>
              <a:gd name="connsiteY18" fmla="*/ 6219603 h 6876000"/>
              <a:gd name="connsiteX19" fmla="*/ 624433 w 5545537"/>
              <a:gd name="connsiteY19" fmla="*/ 5771972 h 6876000"/>
              <a:gd name="connsiteX20" fmla="*/ 426816 w 5545537"/>
              <a:gd name="connsiteY20" fmla="*/ 5735384 h 6876000"/>
              <a:gd name="connsiteX21" fmla="*/ 9971 w 5545537"/>
              <a:gd name="connsiteY21" fmla="*/ 5223932 h 6876000"/>
              <a:gd name="connsiteX22" fmla="*/ 426816 w 5545537"/>
              <a:gd name="connsiteY22" fmla="*/ 4712481 h 6876000"/>
              <a:gd name="connsiteX23" fmla="*/ 512040 w 5545537"/>
              <a:gd name="connsiteY23" fmla="*/ 4703889 h 6876000"/>
              <a:gd name="connsiteX24" fmla="*/ 512040 w 5545537"/>
              <a:gd name="connsiteY24" fmla="*/ 4703511 h 6876000"/>
              <a:gd name="connsiteX25" fmla="*/ 423086 w 5545537"/>
              <a:gd name="connsiteY25" fmla="*/ 4694544 h 6876000"/>
              <a:gd name="connsiteX26" fmla="*/ 0 w 5545537"/>
              <a:gd name="connsiteY26" fmla="*/ 4175435 h 6876000"/>
              <a:gd name="connsiteX27" fmla="*/ 529874 w 5545537"/>
              <a:gd name="connsiteY27" fmla="*/ 3645561 h 6876000"/>
              <a:gd name="connsiteX28" fmla="*/ 1048983 w 5545537"/>
              <a:gd name="connsiteY28" fmla="*/ 4068647 h 6876000"/>
              <a:gd name="connsiteX29" fmla="*/ 1057146 w 5545537"/>
              <a:gd name="connsiteY29" fmla="*/ 4149617 h 6876000"/>
              <a:gd name="connsiteX30" fmla="*/ 1069719 w 5545537"/>
              <a:gd name="connsiteY30" fmla="*/ 4620012 h 6876000"/>
              <a:gd name="connsiteX31" fmla="*/ 1095113 w 5545537"/>
              <a:gd name="connsiteY31" fmla="*/ 4538207 h 6876000"/>
              <a:gd name="connsiteX32" fmla="*/ 1576145 w 5545537"/>
              <a:gd name="connsiteY32" fmla="*/ 4219357 h 6876000"/>
              <a:gd name="connsiteX33" fmla="*/ 1609779 w 5545537"/>
              <a:gd name="connsiteY33" fmla="*/ 4222748 h 6876000"/>
              <a:gd name="connsiteX34" fmla="*/ 1609779 w 5545537"/>
              <a:gd name="connsiteY34" fmla="*/ 4205666 h 6876000"/>
              <a:gd name="connsiteX35" fmla="*/ 1577115 w 5545537"/>
              <a:gd name="connsiteY35" fmla="*/ 4208959 h 6876000"/>
              <a:gd name="connsiteX36" fmla="*/ 1055057 w 5545537"/>
              <a:gd name="connsiteY36" fmla="*/ 3686901 h 6876000"/>
              <a:gd name="connsiteX37" fmla="*/ 1577115 w 5545537"/>
              <a:gd name="connsiteY37" fmla="*/ 3164843 h 6876000"/>
              <a:gd name="connsiteX38" fmla="*/ 2088567 w 5545537"/>
              <a:gd name="connsiteY38" fmla="*/ 3581688 h 6876000"/>
              <a:gd name="connsiteX39" fmla="*/ 2098635 w 5545537"/>
              <a:gd name="connsiteY39" fmla="*/ 3681565 h 6876000"/>
              <a:gd name="connsiteX40" fmla="*/ 2113837 w 5545537"/>
              <a:gd name="connsiteY40" fmla="*/ 3681565 h 6876000"/>
              <a:gd name="connsiteX41" fmla="*/ 2113837 w 5545537"/>
              <a:gd name="connsiteY41" fmla="*/ 2637449 h 6876000"/>
              <a:gd name="connsiteX42" fmla="*/ 2114775 w 5545537"/>
              <a:gd name="connsiteY42" fmla="*/ 2637449 h 6876000"/>
              <a:gd name="connsiteX43" fmla="*/ 2113835 w 5545537"/>
              <a:gd name="connsiteY43" fmla="*/ 2628122 h 6876000"/>
              <a:gd name="connsiteX44" fmla="*/ 2635893 w 5545537"/>
              <a:gd name="connsiteY44" fmla="*/ 2106064 h 6876000"/>
              <a:gd name="connsiteX45" fmla="*/ 2649648 w 5545537"/>
              <a:gd name="connsiteY45" fmla="*/ 2107451 h 6876000"/>
              <a:gd name="connsiteX46" fmla="*/ 2649648 w 5545537"/>
              <a:gd name="connsiteY46" fmla="*/ 2090015 h 6876000"/>
              <a:gd name="connsiteX47" fmla="*/ 2635894 w 5545537"/>
              <a:gd name="connsiteY47" fmla="*/ 2091401 h 6876000"/>
              <a:gd name="connsiteX48" fmla="*/ 2113836 w 5545537"/>
              <a:gd name="connsiteY48" fmla="*/ 1569343 h 6876000"/>
              <a:gd name="connsiteX49" fmla="*/ 2635894 w 5545537"/>
              <a:gd name="connsiteY49" fmla="*/ 1047285 h 6876000"/>
              <a:gd name="connsiteX50" fmla="*/ 2649648 w 5545537"/>
              <a:gd name="connsiteY50" fmla="*/ 1048672 h 6876000"/>
              <a:gd name="connsiteX51" fmla="*/ 2649648 w 5545537"/>
              <a:gd name="connsiteY51" fmla="*/ 1043268 h 6876000"/>
              <a:gd name="connsiteX52" fmla="*/ 2689899 w 5545537"/>
              <a:gd name="connsiteY52" fmla="*/ 1039210 h 6876000"/>
              <a:gd name="connsiteX53" fmla="*/ 2689899 w 5545537"/>
              <a:gd name="connsiteY53" fmla="*/ 1038672 h 6876000"/>
              <a:gd name="connsiteX54" fmla="*/ 2635893 w 5545537"/>
              <a:gd name="connsiteY54" fmla="*/ 1044116 h 6876000"/>
              <a:gd name="connsiteX55" fmla="*/ 2113835 w 5545537"/>
              <a:gd name="connsiteY55" fmla="*/ 522058 h 6876000"/>
              <a:gd name="connsiteX56" fmla="*/ 2635893 w 5545537"/>
              <a:gd name="connsiteY56" fmla="*/ 0 h 6876000"/>
              <a:gd name="connsiteX0" fmla="*/ 1577115 w 5545537"/>
              <a:gd name="connsiteY0" fmla="*/ 2106064 h 6876000"/>
              <a:gd name="connsiteX1" fmla="*/ 2099173 w 5545537"/>
              <a:gd name="connsiteY1" fmla="*/ 2628122 h 6876000"/>
              <a:gd name="connsiteX2" fmla="*/ 1577115 w 5545537"/>
              <a:gd name="connsiteY2" fmla="*/ 3150180 h 6876000"/>
              <a:gd name="connsiteX3" fmla="*/ 1055057 w 5545537"/>
              <a:gd name="connsiteY3" fmla="*/ 2628122 h 6876000"/>
              <a:gd name="connsiteX4" fmla="*/ 1577115 w 5545537"/>
              <a:gd name="connsiteY4" fmla="*/ 2106064 h 6876000"/>
              <a:gd name="connsiteX5" fmla="*/ 2635893 w 5545537"/>
              <a:gd name="connsiteY5" fmla="*/ 0 h 6876000"/>
              <a:gd name="connsiteX6" fmla="*/ 2649648 w 5545537"/>
              <a:gd name="connsiteY6" fmla="*/ 1387 h 6876000"/>
              <a:gd name="connsiteX7" fmla="*/ 2649648 w 5545537"/>
              <a:gd name="connsiteY7" fmla="*/ 537 h 6876000"/>
              <a:gd name="connsiteX8" fmla="*/ 2689899 w 5545537"/>
              <a:gd name="connsiteY8" fmla="*/ 537 h 6876000"/>
              <a:gd name="connsiteX9" fmla="*/ 2689899 w 5545537"/>
              <a:gd name="connsiteY9" fmla="*/ 0 h 6876000"/>
              <a:gd name="connsiteX10" fmla="*/ 3846766 w 5545537"/>
              <a:gd name="connsiteY10" fmla="*/ 0 h 6876000"/>
              <a:gd name="connsiteX11" fmla="*/ 3846766 w 5545537"/>
              <a:gd name="connsiteY11" fmla="*/ 537 h 6876000"/>
              <a:gd name="connsiteX12" fmla="*/ 5545537 w 5545537"/>
              <a:gd name="connsiteY12" fmla="*/ 537 h 6876000"/>
              <a:gd name="connsiteX13" fmla="*/ 5545537 w 5545537"/>
              <a:gd name="connsiteY13" fmla="*/ 6876000 h 6876000"/>
              <a:gd name="connsiteX14" fmla="*/ 1067337 w 5545537"/>
              <a:gd name="connsiteY14" fmla="*/ 6863300 h 6876000"/>
              <a:gd name="connsiteX15" fmla="*/ 1069719 w 5545537"/>
              <a:gd name="connsiteY15" fmla="*/ 6318334 h 6876000"/>
              <a:gd name="connsiteX16" fmla="*/ 1069720 w 5545537"/>
              <a:gd name="connsiteY16" fmla="*/ 6318321 h 6876000"/>
              <a:gd name="connsiteX17" fmla="*/ 1069719 w 5545537"/>
              <a:gd name="connsiteY17" fmla="*/ 6318310 h 6876000"/>
              <a:gd name="connsiteX18" fmla="*/ 1061010 w 5545537"/>
              <a:gd name="connsiteY18" fmla="*/ 6219603 h 6876000"/>
              <a:gd name="connsiteX19" fmla="*/ 624433 w 5545537"/>
              <a:gd name="connsiteY19" fmla="*/ 5771972 h 6876000"/>
              <a:gd name="connsiteX20" fmla="*/ 426816 w 5545537"/>
              <a:gd name="connsiteY20" fmla="*/ 5735384 h 6876000"/>
              <a:gd name="connsiteX21" fmla="*/ 9971 w 5545537"/>
              <a:gd name="connsiteY21" fmla="*/ 5223932 h 6876000"/>
              <a:gd name="connsiteX22" fmla="*/ 426816 w 5545537"/>
              <a:gd name="connsiteY22" fmla="*/ 4712481 h 6876000"/>
              <a:gd name="connsiteX23" fmla="*/ 512040 w 5545537"/>
              <a:gd name="connsiteY23" fmla="*/ 4703889 h 6876000"/>
              <a:gd name="connsiteX24" fmla="*/ 512040 w 5545537"/>
              <a:gd name="connsiteY24" fmla="*/ 4703511 h 6876000"/>
              <a:gd name="connsiteX25" fmla="*/ 423086 w 5545537"/>
              <a:gd name="connsiteY25" fmla="*/ 4694544 h 6876000"/>
              <a:gd name="connsiteX26" fmla="*/ 0 w 5545537"/>
              <a:gd name="connsiteY26" fmla="*/ 4175435 h 6876000"/>
              <a:gd name="connsiteX27" fmla="*/ 529874 w 5545537"/>
              <a:gd name="connsiteY27" fmla="*/ 3645561 h 6876000"/>
              <a:gd name="connsiteX28" fmla="*/ 1048983 w 5545537"/>
              <a:gd name="connsiteY28" fmla="*/ 4068647 h 6876000"/>
              <a:gd name="connsiteX29" fmla="*/ 1057146 w 5545537"/>
              <a:gd name="connsiteY29" fmla="*/ 4149617 h 6876000"/>
              <a:gd name="connsiteX30" fmla="*/ 1069719 w 5545537"/>
              <a:gd name="connsiteY30" fmla="*/ 4620012 h 6876000"/>
              <a:gd name="connsiteX31" fmla="*/ 1095113 w 5545537"/>
              <a:gd name="connsiteY31" fmla="*/ 4538207 h 6876000"/>
              <a:gd name="connsiteX32" fmla="*/ 1576145 w 5545537"/>
              <a:gd name="connsiteY32" fmla="*/ 4219357 h 6876000"/>
              <a:gd name="connsiteX33" fmla="*/ 1609779 w 5545537"/>
              <a:gd name="connsiteY33" fmla="*/ 4222748 h 6876000"/>
              <a:gd name="connsiteX34" fmla="*/ 1609779 w 5545537"/>
              <a:gd name="connsiteY34" fmla="*/ 4205666 h 6876000"/>
              <a:gd name="connsiteX35" fmla="*/ 1577115 w 5545537"/>
              <a:gd name="connsiteY35" fmla="*/ 4208959 h 6876000"/>
              <a:gd name="connsiteX36" fmla="*/ 1055057 w 5545537"/>
              <a:gd name="connsiteY36" fmla="*/ 3686901 h 6876000"/>
              <a:gd name="connsiteX37" fmla="*/ 1577115 w 5545537"/>
              <a:gd name="connsiteY37" fmla="*/ 3164843 h 6876000"/>
              <a:gd name="connsiteX38" fmla="*/ 2088567 w 5545537"/>
              <a:gd name="connsiteY38" fmla="*/ 3581688 h 6876000"/>
              <a:gd name="connsiteX39" fmla="*/ 2098635 w 5545537"/>
              <a:gd name="connsiteY39" fmla="*/ 3681565 h 6876000"/>
              <a:gd name="connsiteX40" fmla="*/ 2113837 w 5545537"/>
              <a:gd name="connsiteY40" fmla="*/ 3681565 h 6876000"/>
              <a:gd name="connsiteX41" fmla="*/ 2113837 w 5545537"/>
              <a:gd name="connsiteY41" fmla="*/ 2637449 h 6876000"/>
              <a:gd name="connsiteX42" fmla="*/ 2114775 w 5545537"/>
              <a:gd name="connsiteY42" fmla="*/ 2637449 h 6876000"/>
              <a:gd name="connsiteX43" fmla="*/ 2113835 w 5545537"/>
              <a:gd name="connsiteY43" fmla="*/ 2628122 h 6876000"/>
              <a:gd name="connsiteX44" fmla="*/ 2635893 w 5545537"/>
              <a:gd name="connsiteY44" fmla="*/ 2106064 h 6876000"/>
              <a:gd name="connsiteX45" fmla="*/ 2649648 w 5545537"/>
              <a:gd name="connsiteY45" fmla="*/ 2107451 h 6876000"/>
              <a:gd name="connsiteX46" fmla="*/ 2649648 w 5545537"/>
              <a:gd name="connsiteY46" fmla="*/ 2090015 h 6876000"/>
              <a:gd name="connsiteX47" fmla="*/ 2635894 w 5545537"/>
              <a:gd name="connsiteY47" fmla="*/ 2091401 h 6876000"/>
              <a:gd name="connsiteX48" fmla="*/ 2113836 w 5545537"/>
              <a:gd name="connsiteY48" fmla="*/ 1569343 h 6876000"/>
              <a:gd name="connsiteX49" fmla="*/ 2635894 w 5545537"/>
              <a:gd name="connsiteY49" fmla="*/ 1047285 h 6876000"/>
              <a:gd name="connsiteX50" fmla="*/ 2649648 w 5545537"/>
              <a:gd name="connsiteY50" fmla="*/ 1048672 h 6876000"/>
              <a:gd name="connsiteX51" fmla="*/ 2649648 w 5545537"/>
              <a:gd name="connsiteY51" fmla="*/ 1043268 h 6876000"/>
              <a:gd name="connsiteX52" fmla="*/ 2689899 w 5545537"/>
              <a:gd name="connsiteY52" fmla="*/ 1039210 h 6876000"/>
              <a:gd name="connsiteX53" fmla="*/ 2689899 w 5545537"/>
              <a:gd name="connsiteY53" fmla="*/ 1038672 h 6876000"/>
              <a:gd name="connsiteX54" fmla="*/ 2635893 w 5545537"/>
              <a:gd name="connsiteY54" fmla="*/ 1044116 h 6876000"/>
              <a:gd name="connsiteX55" fmla="*/ 2113835 w 5545537"/>
              <a:gd name="connsiteY55" fmla="*/ 522058 h 6876000"/>
              <a:gd name="connsiteX56" fmla="*/ 2635893 w 5545537"/>
              <a:gd name="connsiteY56" fmla="*/ 0 h 6876000"/>
              <a:gd name="connsiteX0" fmla="*/ 1577115 w 5545537"/>
              <a:gd name="connsiteY0" fmla="*/ 2106064 h 6876022"/>
              <a:gd name="connsiteX1" fmla="*/ 2099173 w 5545537"/>
              <a:gd name="connsiteY1" fmla="*/ 2628122 h 6876022"/>
              <a:gd name="connsiteX2" fmla="*/ 1577115 w 5545537"/>
              <a:gd name="connsiteY2" fmla="*/ 3150180 h 6876022"/>
              <a:gd name="connsiteX3" fmla="*/ 1055057 w 5545537"/>
              <a:gd name="connsiteY3" fmla="*/ 2628122 h 6876022"/>
              <a:gd name="connsiteX4" fmla="*/ 1577115 w 5545537"/>
              <a:gd name="connsiteY4" fmla="*/ 2106064 h 6876022"/>
              <a:gd name="connsiteX5" fmla="*/ 2635893 w 5545537"/>
              <a:gd name="connsiteY5" fmla="*/ 0 h 6876022"/>
              <a:gd name="connsiteX6" fmla="*/ 2649648 w 5545537"/>
              <a:gd name="connsiteY6" fmla="*/ 1387 h 6876022"/>
              <a:gd name="connsiteX7" fmla="*/ 2649648 w 5545537"/>
              <a:gd name="connsiteY7" fmla="*/ 537 h 6876022"/>
              <a:gd name="connsiteX8" fmla="*/ 2689899 w 5545537"/>
              <a:gd name="connsiteY8" fmla="*/ 537 h 6876022"/>
              <a:gd name="connsiteX9" fmla="*/ 2689899 w 5545537"/>
              <a:gd name="connsiteY9" fmla="*/ 0 h 6876022"/>
              <a:gd name="connsiteX10" fmla="*/ 3846766 w 5545537"/>
              <a:gd name="connsiteY10" fmla="*/ 0 h 6876022"/>
              <a:gd name="connsiteX11" fmla="*/ 3846766 w 5545537"/>
              <a:gd name="connsiteY11" fmla="*/ 537 h 6876022"/>
              <a:gd name="connsiteX12" fmla="*/ 5545537 w 5545537"/>
              <a:gd name="connsiteY12" fmla="*/ 537 h 6876022"/>
              <a:gd name="connsiteX13" fmla="*/ 5545537 w 5545537"/>
              <a:gd name="connsiteY13" fmla="*/ 6876000 h 6876022"/>
              <a:gd name="connsiteX14" fmla="*/ 1067337 w 5545537"/>
              <a:gd name="connsiteY14" fmla="*/ 6863300 h 6876022"/>
              <a:gd name="connsiteX15" fmla="*/ 1069719 w 5545537"/>
              <a:gd name="connsiteY15" fmla="*/ 6318334 h 6876022"/>
              <a:gd name="connsiteX16" fmla="*/ 1069720 w 5545537"/>
              <a:gd name="connsiteY16" fmla="*/ 6318321 h 6876022"/>
              <a:gd name="connsiteX17" fmla="*/ 1069719 w 5545537"/>
              <a:gd name="connsiteY17" fmla="*/ 6318310 h 6876022"/>
              <a:gd name="connsiteX18" fmla="*/ 1061010 w 5545537"/>
              <a:gd name="connsiteY18" fmla="*/ 6219603 h 6876022"/>
              <a:gd name="connsiteX19" fmla="*/ 624433 w 5545537"/>
              <a:gd name="connsiteY19" fmla="*/ 5771972 h 6876022"/>
              <a:gd name="connsiteX20" fmla="*/ 426816 w 5545537"/>
              <a:gd name="connsiteY20" fmla="*/ 5735384 h 6876022"/>
              <a:gd name="connsiteX21" fmla="*/ 9971 w 5545537"/>
              <a:gd name="connsiteY21" fmla="*/ 5223932 h 6876022"/>
              <a:gd name="connsiteX22" fmla="*/ 426816 w 5545537"/>
              <a:gd name="connsiteY22" fmla="*/ 4712481 h 6876022"/>
              <a:gd name="connsiteX23" fmla="*/ 512040 w 5545537"/>
              <a:gd name="connsiteY23" fmla="*/ 4703889 h 6876022"/>
              <a:gd name="connsiteX24" fmla="*/ 512040 w 5545537"/>
              <a:gd name="connsiteY24" fmla="*/ 4703511 h 6876022"/>
              <a:gd name="connsiteX25" fmla="*/ 423086 w 5545537"/>
              <a:gd name="connsiteY25" fmla="*/ 4694544 h 6876022"/>
              <a:gd name="connsiteX26" fmla="*/ 0 w 5545537"/>
              <a:gd name="connsiteY26" fmla="*/ 4175435 h 6876022"/>
              <a:gd name="connsiteX27" fmla="*/ 529874 w 5545537"/>
              <a:gd name="connsiteY27" fmla="*/ 3645561 h 6876022"/>
              <a:gd name="connsiteX28" fmla="*/ 1048983 w 5545537"/>
              <a:gd name="connsiteY28" fmla="*/ 4068647 h 6876022"/>
              <a:gd name="connsiteX29" fmla="*/ 1057146 w 5545537"/>
              <a:gd name="connsiteY29" fmla="*/ 4149617 h 6876022"/>
              <a:gd name="connsiteX30" fmla="*/ 1069719 w 5545537"/>
              <a:gd name="connsiteY30" fmla="*/ 4620012 h 6876022"/>
              <a:gd name="connsiteX31" fmla="*/ 1095113 w 5545537"/>
              <a:gd name="connsiteY31" fmla="*/ 4538207 h 6876022"/>
              <a:gd name="connsiteX32" fmla="*/ 1576145 w 5545537"/>
              <a:gd name="connsiteY32" fmla="*/ 4219357 h 6876022"/>
              <a:gd name="connsiteX33" fmla="*/ 1609779 w 5545537"/>
              <a:gd name="connsiteY33" fmla="*/ 4222748 h 6876022"/>
              <a:gd name="connsiteX34" fmla="*/ 1609779 w 5545537"/>
              <a:gd name="connsiteY34" fmla="*/ 4205666 h 6876022"/>
              <a:gd name="connsiteX35" fmla="*/ 1577115 w 5545537"/>
              <a:gd name="connsiteY35" fmla="*/ 4208959 h 6876022"/>
              <a:gd name="connsiteX36" fmla="*/ 1055057 w 5545537"/>
              <a:gd name="connsiteY36" fmla="*/ 3686901 h 6876022"/>
              <a:gd name="connsiteX37" fmla="*/ 1577115 w 5545537"/>
              <a:gd name="connsiteY37" fmla="*/ 3164843 h 6876022"/>
              <a:gd name="connsiteX38" fmla="*/ 2088567 w 5545537"/>
              <a:gd name="connsiteY38" fmla="*/ 3581688 h 6876022"/>
              <a:gd name="connsiteX39" fmla="*/ 2098635 w 5545537"/>
              <a:gd name="connsiteY39" fmla="*/ 3681565 h 6876022"/>
              <a:gd name="connsiteX40" fmla="*/ 2113837 w 5545537"/>
              <a:gd name="connsiteY40" fmla="*/ 3681565 h 6876022"/>
              <a:gd name="connsiteX41" fmla="*/ 2113837 w 5545537"/>
              <a:gd name="connsiteY41" fmla="*/ 2637449 h 6876022"/>
              <a:gd name="connsiteX42" fmla="*/ 2114775 w 5545537"/>
              <a:gd name="connsiteY42" fmla="*/ 2637449 h 6876022"/>
              <a:gd name="connsiteX43" fmla="*/ 2113835 w 5545537"/>
              <a:gd name="connsiteY43" fmla="*/ 2628122 h 6876022"/>
              <a:gd name="connsiteX44" fmla="*/ 2635893 w 5545537"/>
              <a:gd name="connsiteY44" fmla="*/ 2106064 h 6876022"/>
              <a:gd name="connsiteX45" fmla="*/ 2649648 w 5545537"/>
              <a:gd name="connsiteY45" fmla="*/ 2107451 h 6876022"/>
              <a:gd name="connsiteX46" fmla="*/ 2649648 w 5545537"/>
              <a:gd name="connsiteY46" fmla="*/ 2090015 h 6876022"/>
              <a:gd name="connsiteX47" fmla="*/ 2635894 w 5545537"/>
              <a:gd name="connsiteY47" fmla="*/ 2091401 h 6876022"/>
              <a:gd name="connsiteX48" fmla="*/ 2113836 w 5545537"/>
              <a:gd name="connsiteY48" fmla="*/ 1569343 h 6876022"/>
              <a:gd name="connsiteX49" fmla="*/ 2635894 w 5545537"/>
              <a:gd name="connsiteY49" fmla="*/ 1047285 h 6876022"/>
              <a:gd name="connsiteX50" fmla="*/ 2649648 w 5545537"/>
              <a:gd name="connsiteY50" fmla="*/ 1048672 h 6876022"/>
              <a:gd name="connsiteX51" fmla="*/ 2649648 w 5545537"/>
              <a:gd name="connsiteY51" fmla="*/ 1043268 h 6876022"/>
              <a:gd name="connsiteX52" fmla="*/ 2689899 w 5545537"/>
              <a:gd name="connsiteY52" fmla="*/ 1039210 h 6876022"/>
              <a:gd name="connsiteX53" fmla="*/ 2689899 w 5545537"/>
              <a:gd name="connsiteY53" fmla="*/ 1038672 h 6876022"/>
              <a:gd name="connsiteX54" fmla="*/ 2635893 w 5545537"/>
              <a:gd name="connsiteY54" fmla="*/ 1044116 h 6876022"/>
              <a:gd name="connsiteX55" fmla="*/ 2113835 w 5545537"/>
              <a:gd name="connsiteY55" fmla="*/ 522058 h 6876022"/>
              <a:gd name="connsiteX56" fmla="*/ 2635893 w 5545537"/>
              <a:gd name="connsiteY56" fmla="*/ 0 h 6876022"/>
              <a:gd name="connsiteX0" fmla="*/ 1577115 w 5545537"/>
              <a:gd name="connsiteY0" fmla="*/ 2106064 h 6876003"/>
              <a:gd name="connsiteX1" fmla="*/ 2099173 w 5545537"/>
              <a:gd name="connsiteY1" fmla="*/ 2628122 h 6876003"/>
              <a:gd name="connsiteX2" fmla="*/ 1577115 w 5545537"/>
              <a:gd name="connsiteY2" fmla="*/ 3150180 h 6876003"/>
              <a:gd name="connsiteX3" fmla="*/ 1055057 w 5545537"/>
              <a:gd name="connsiteY3" fmla="*/ 2628122 h 6876003"/>
              <a:gd name="connsiteX4" fmla="*/ 1577115 w 5545537"/>
              <a:gd name="connsiteY4" fmla="*/ 2106064 h 6876003"/>
              <a:gd name="connsiteX5" fmla="*/ 2635893 w 5545537"/>
              <a:gd name="connsiteY5" fmla="*/ 0 h 6876003"/>
              <a:gd name="connsiteX6" fmla="*/ 2649648 w 5545537"/>
              <a:gd name="connsiteY6" fmla="*/ 1387 h 6876003"/>
              <a:gd name="connsiteX7" fmla="*/ 2649648 w 5545537"/>
              <a:gd name="connsiteY7" fmla="*/ 537 h 6876003"/>
              <a:gd name="connsiteX8" fmla="*/ 2689899 w 5545537"/>
              <a:gd name="connsiteY8" fmla="*/ 537 h 6876003"/>
              <a:gd name="connsiteX9" fmla="*/ 2689899 w 5545537"/>
              <a:gd name="connsiteY9" fmla="*/ 0 h 6876003"/>
              <a:gd name="connsiteX10" fmla="*/ 3846766 w 5545537"/>
              <a:gd name="connsiteY10" fmla="*/ 0 h 6876003"/>
              <a:gd name="connsiteX11" fmla="*/ 3846766 w 5545537"/>
              <a:gd name="connsiteY11" fmla="*/ 537 h 6876003"/>
              <a:gd name="connsiteX12" fmla="*/ 5545537 w 5545537"/>
              <a:gd name="connsiteY12" fmla="*/ 537 h 6876003"/>
              <a:gd name="connsiteX13" fmla="*/ 5545537 w 5545537"/>
              <a:gd name="connsiteY13" fmla="*/ 6876000 h 6876003"/>
              <a:gd name="connsiteX14" fmla="*/ 1064761 w 5545537"/>
              <a:gd name="connsiteY14" fmla="*/ 6804058 h 6876003"/>
              <a:gd name="connsiteX15" fmla="*/ 1069719 w 5545537"/>
              <a:gd name="connsiteY15" fmla="*/ 6318334 h 6876003"/>
              <a:gd name="connsiteX16" fmla="*/ 1069720 w 5545537"/>
              <a:gd name="connsiteY16" fmla="*/ 6318321 h 6876003"/>
              <a:gd name="connsiteX17" fmla="*/ 1069719 w 5545537"/>
              <a:gd name="connsiteY17" fmla="*/ 6318310 h 6876003"/>
              <a:gd name="connsiteX18" fmla="*/ 1061010 w 5545537"/>
              <a:gd name="connsiteY18" fmla="*/ 6219603 h 6876003"/>
              <a:gd name="connsiteX19" fmla="*/ 624433 w 5545537"/>
              <a:gd name="connsiteY19" fmla="*/ 5771972 h 6876003"/>
              <a:gd name="connsiteX20" fmla="*/ 426816 w 5545537"/>
              <a:gd name="connsiteY20" fmla="*/ 5735384 h 6876003"/>
              <a:gd name="connsiteX21" fmla="*/ 9971 w 5545537"/>
              <a:gd name="connsiteY21" fmla="*/ 5223932 h 6876003"/>
              <a:gd name="connsiteX22" fmla="*/ 426816 w 5545537"/>
              <a:gd name="connsiteY22" fmla="*/ 4712481 h 6876003"/>
              <a:gd name="connsiteX23" fmla="*/ 512040 w 5545537"/>
              <a:gd name="connsiteY23" fmla="*/ 4703889 h 6876003"/>
              <a:gd name="connsiteX24" fmla="*/ 512040 w 5545537"/>
              <a:gd name="connsiteY24" fmla="*/ 4703511 h 6876003"/>
              <a:gd name="connsiteX25" fmla="*/ 423086 w 5545537"/>
              <a:gd name="connsiteY25" fmla="*/ 4694544 h 6876003"/>
              <a:gd name="connsiteX26" fmla="*/ 0 w 5545537"/>
              <a:gd name="connsiteY26" fmla="*/ 4175435 h 6876003"/>
              <a:gd name="connsiteX27" fmla="*/ 529874 w 5545537"/>
              <a:gd name="connsiteY27" fmla="*/ 3645561 h 6876003"/>
              <a:gd name="connsiteX28" fmla="*/ 1048983 w 5545537"/>
              <a:gd name="connsiteY28" fmla="*/ 4068647 h 6876003"/>
              <a:gd name="connsiteX29" fmla="*/ 1057146 w 5545537"/>
              <a:gd name="connsiteY29" fmla="*/ 4149617 h 6876003"/>
              <a:gd name="connsiteX30" fmla="*/ 1069719 w 5545537"/>
              <a:gd name="connsiteY30" fmla="*/ 4620012 h 6876003"/>
              <a:gd name="connsiteX31" fmla="*/ 1095113 w 5545537"/>
              <a:gd name="connsiteY31" fmla="*/ 4538207 h 6876003"/>
              <a:gd name="connsiteX32" fmla="*/ 1576145 w 5545537"/>
              <a:gd name="connsiteY32" fmla="*/ 4219357 h 6876003"/>
              <a:gd name="connsiteX33" fmla="*/ 1609779 w 5545537"/>
              <a:gd name="connsiteY33" fmla="*/ 4222748 h 6876003"/>
              <a:gd name="connsiteX34" fmla="*/ 1609779 w 5545537"/>
              <a:gd name="connsiteY34" fmla="*/ 4205666 h 6876003"/>
              <a:gd name="connsiteX35" fmla="*/ 1577115 w 5545537"/>
              <a:gd name="connsiteY35" fmla="*/ 4208959 h 6876003"/>
              <a:gd name="connsiteX36" fmla="*/ 1055057 w 5545537"/>
              <a:gd name="connsiteY36" fmla="*/ 3686901 h 6876003"/>
              <a:gd name="connsiteX37" fmla="*/ 1577115 w 5545537"/>
              <a:gd name="connsiteY37" fmla="*/ 3164843 h 6876003"/>
              <a:gd name="connsiteX38" fmla="*/ 2088567 w 5545537"/>
              <a:gd name="connsiteY38" fmla="*/ 3581688 h 6876003"/>
              <a:gd name="connsiteX39" fmla="*/ 2098635 w 5545537"/>
              <a:gd name="connsiteY39" fmla="*/ 3681565 h 6876003"/>
              <a:gd name="connsiteX40" fmla="*/ 2113837 w 5545537"/>
              <a:gd name="connsiteY40" fmla="*/ 3681565 h 6876003"/>
              <a:gd name="connsiteX41" fmla="*/ 2113837 w 5545537"/>
              <a:gd name="connsiteY41" fmla="*/ 2637449 h 6876003"/>
              <a:gd name="connsiteX42" fmla="*/ 2114775 w 5545537"/>
              <a:gd name="connsiteY42" fmla="*/ 2637449 h 6876003"/>
              <a:gd name="connsiteX43" fmla="*/ 2113835 w 5545537"/>
              <a:gd name="connsiteY43" fmla="*/ 2628122 h 6876003"/>
              <a:gd name="connsiteX44" fmla="*/ 2635893 w 5545537"/>
              <a:gd name="connsiteY44" fmla="*/ 2106064 h 6876003"/>
              <a:gd name="connsiteX45" fmla="*/ 2649648 w 5545537"/>
              <a:gd name="connsiteY45" fmla="*/ 2107451 h 6876003"/>
              <a:gd name="connsiteX46" fmla="*/ 2649648 w 5545537"/>
              <a:gd name="connsiteY46" fmla="*/ 2090015 h 6876003"/>
              <a:gd name="connsiteX47" fmla="*/ 2635894 w 5545537"/>
              <a:gd name="connsiteY47" fmla="*/ 2091401 h 6876003"/>
              <a:gd name="connsiteX48" fmla="*/ 2113836 w 5545537"/>
              <a:gd name="connsiteY48" fmla="*/ 1569343 h 6876003"/>
              <a:gd name="connsiteX49" fmla="*/ 2635894 w 5545537"/>
              <a:gd name="connsiteY49" fmla="*/ 1047285 h 6876003"/>
              <a:gd name="connsiteX50" fmla="*/ 2649648 w 5545537"/>
              <a:gd name="connsiteY50" fmla="*/ 1048672 h 6876003"/>
              <a:gd name="connsiteX51" fmla="*/ 2649648 w 5545537"/>
              <a:gd name="connsiteY51" fmla="*/ 1043268 h 6876003"/>
              <a:gd name="connsiteX52" fmla="*/ 2689899 w 5545537"/>
              <a:gd name="connsiteY52" fmla="*/ 1039210 h 6876003"/>
              <a:gd name="connsiteX53" fmla="*/ 2689899 w 5545537"/>
              <a:gd name="connsiteY53" fmla="*/ 1038672 h 6876003"/>
              <a:gd name="connsiteX54" fmla="*/ 2635893 w 5545537"/>
              <a:gd name="connsiteY54" fmla="*/ 1044116 h 6876003"/>
              <a:gd name="connsiteX55" fmla="*/ 2113835 w 5545537"/>
              <a:gd name="connsiteY55" fmla="*/ 522058 h 6876003"/>
              <a:gd name="connsiteX56" fmla="*/ 2635893 w 5545537"/>
              <a:gd name="connsiteY56" fmla="*/ 0 h 6876003"/>
              <a:gd name="connsiteX0" fmla="*/ 1577115 w 5545537"/>
              <a:gd name="connsiteY0" fmla="*/ 2106064 h 6876022"/>
              <a:gd name="connsiteX1" fmla="*/ 2099173 w 5545537"/>
              <a:gd name="connsiteY1" fmla="*/ 2628122 h 6876022"/>
              <a:gd name="connsiteX2" fmla="*/ 1577115 w 5545537"/>
              <a:gd name="connsiteY2" fmla="*/ 3150180 h 6876022"/>
              <a:gd name="connsiteX3" fmla="*/ 1055057 w 5545537"/>
              <a:gd name="connsiteY3" fmla="*/ 2628122 h 6876022"/>
              <a:gd name="connsiteX4" fmla="*/ 1577115 w 5545537"/>
              <a:gd name="connsiteY4" fmla="*/ 2106064 h 6876022"/>
              <a:gd name="connsiteX5" fmla="*/ 2635893 w 5545537"/>
              <a:gd name="connsiteY5" fmla="*/ 0 h 6876022"/>
              <a:gd name="connsiteX6" fmla="*/ 2649648 w 5545537"/>
              <a:gd name="connsiteY6" fmla="*/ 1387 h 6876022"/>
              <a:gd name="connsiteX7" fmla="*/ 2649648 w 5545537"/>
              <a:gd name="connsiteY7" fmla="*/ 537 h 6876022"/>
              <a:gd name="connsiteX8" fmla="*/ 2689899 w 5545537"/>
              <a:gd name="connsiteY8" fmla="*/ 537 h 6876022"/>
              <a:gd name="connsiteX9" fmla="*/ 2689899 w 5545537"/>
              <a:gd name="connsiteY9" fmla="*/ 0 h 6876022"/>
              <a:gd name="connsiteX10" fmla="*/ 3846766 w 5545537"/>
              <a:gd name="connsiteY10" fmla="*/ 0 h 6876022"/>
              <a:gd name="connsiteX11" fmla="*/ 3846766 w 5545537"/>
              <a:gd name="connsiteY11" fmla="*/ 537 h 6876022"/>
              <a:gd name="connsiteX12" fmla="*/ 5545537 w 5545537"/>
              <a:gd name="connsiteY12" fmla="*/ 537 h 6876022"/>
              <a:gd name="connsiteX13" fmla="*/ 5545537 w 5545537"/>
              <a:gd name="connsiteY13" fmla="*/ 6876000 h 6876022"/>
              <a:gd name="connsiteX14" fmla="*/ 1064761 w 5545537"/>
              <a:gd name="connsiteY14" fmla="*/ 6863300 h 6876022"/>
              <a:gd name="connsiteX15" fmla="*/ 1069719 w 5545537"/>
              <a:gd name="connsiteY15" fmla="*/ 6318334 h 6876022"/>
              <a:gd name="connsiteX16" fmla="*/ 1069720 w 5545537"/>
              <a:gd name="connsiteY16" fmla="*/ 6318321 h 6876022"/>
              <a:gd name="connsiteX17" fmla="*/ 1069719 w 5545537"/>
              <a:gd name="connsiteY17" fmla="*/ 6318310 h 6876022"/>
              <a:gd name="connsiteX18" fmla="*/ 1061010 w 5545537"/>
              <a:gd name="connsiteY18" fmla="*/ 6219603 h 6876022"/>
              <a:gd name="connsiteX19" fmla="*/ 624433 w 5545537"/>
              <a:gd name="connsiteY19" fmla="*/ 5771972 h 6876022"/>
              <a:gd name="connsiteX20" fmla="*/ 426816 w 5545537"/>
              <a:gd name="connsiteY20" fmla="*/ 5735384 h 6876022"/>
              <a:gd name="connsiteX21" fmla="*/ 9971 w 5545537"/>
              <a:gd name="connsiteY21" fmla="*/ 5223932 h 6876022"/>
              <a:gd name="connsiteX22" fmla="*/ 426816 w 5545537"/>
              <a:gd name="connsiteY22" fmla="*/ 4712481 h 6876022"/>
              <a:gd name="connsiteX23" fmla="*/ 512040 w 5545537"/>
              <a:gd name="connsiteY23" fmla="*/ 4703889 h 6876022"/>
              <a:gd name="connsiteX24" fmla="*/ 512040 w 5545537"/>
              <a:gd name="connsiteY24" fmla="*/ 4703511 h 6876022"/>
              <a:gd name="connsiteX25" fmla="*/ 423086 w 5545537"/>
              <a:gd name="connsiteY25" fmla="*/ 4694544 h 6876022"/>
              <a:gd name="connsiteX26" fmla="*/ 0 w 5545537"/>
              <a:gd name="connsiteY26" fmla="*/ 4175435 h 6876022"/>
              <a:gd name="connsiteX27" fmla="*/ 529874 w 5545537"/>
              <a:gd name="connsiteY27" fmla="*/ 3645561 h 6876022"/>
              <a:gd name="connsiteX28" fmla="*/ 1048983 w 5545537"/>
              <a:gd name="connsiteY28" fmla="*/ 4068647 h 6876022"/>
              <a:gd name="connsiteX29" fmla="*/ 1057146 w 5545537"/>
              <a:gd name="connsiteY29" fmla="*/ 4149617 h 6876022"/>
              <a:gd name="connsiteX30" fmla="*/ 1069719 w 5545537"/>
              <a:gd name="connsiteY30" fmla="*/ 4620012 h 6876022"/>
              <a:gd name="connsiteX31" fmla="*/ 1095113 w 5545537"/>
              <a:gd name="connsiteY31" fmla="*/ 4538207 h 6876022"/>
              <a:gd name="connsiteX32" fmla="*/ 1576145 w 5545537"/>
              <a:gd name="connsiteY32" fmla="*/ 4219357 h 6876022"/>
              <a:gd name="connsiteX33" fmla="*/ 1609779 w 5545537"/>
              <a:gd name="connsiteY33" fmla="*/ 4222748 h 6876022"/>
              <a:gd name="connsiteX34" fmla="*/ 1609779 w 5545537"/>
              <a:gd name="connsiteY34" fmla="*/ 4205666 h 6876022"/>
              <a:gd name="connsiteX35" fmla="*/ 1577115 w 5545537"/>
              <a:gd name="connsiteY35" fmla="*/ 4208959 h 6876022"/>
              <a:gd name="connsiteX36" fmla="*/ 1055057 w 5545537"/>
              <a:gd name="connsiteY36" fmla="*/ 3686901 h 6876022"/>
              <a:gd name="connsiteX37" fmla="*/ 1577115 w 5545537"/>
              <a:gd name="connsiteY37" fmla="*/ 3164843 h 6876022"/>
              <a:gd name="connsiteX38" fmla="*/ 2088567 w 5545537"/>
              <a:gd name="connsiteY38" fmla="*/ 3581688 h 6876022"/>
              <a:gd name="connsiteX39" fmla="*/ 2098635 w 5545537"/>
              <a:gd name="connsiteY39" fmla="*/ 3681565 h 6876022"/>
              <a:gd name="connsiteX40" fmla="*/ 2113837 w 5545537"/>
              <a:gd name="connsiteY40" fmla="*/ 3681565 h 6876022"/>
              <a:gd name="connsiteX41" fmla="*/ 2113837 w 5545537"/>
              <a:gd name="connsiteY41" fmla="*/ 2637449 h 6876022"/>
              <a:gd name="connsiteX42" fmla="*/ 2114775 w 5545537"/>
              <a:gd name="connsiteY42" fmla="*/ 2637449 h 6876022"/>
              <a:gd name="connsiteX43" fmla="*/ 2113835 w 5545537"/>
              <a:gd name="connsiteY43" fmla="*/ 2628122 h 6876022"/>
              <a:gd name="connsiteX44" fmla="*/ 2635893 w 5545537"/>
              <a:gd name="connsiteY44" fmla="*/ 2106064 h 6876022"/>
              <a:gd name="connsiteX45" fmla="*/ 2649648 w 5545537"/>
              <a:gd name="connsiteY45" fmla="*/ 2107451 h 6876022"/>
              <a:gd name="connsiteX46" fmla="*/ 2649648 w 5545537"/>
              <a:gd name="connsiteY46" fmla="*/ 2090015 h 6876022"/>
              <a:gd name="connsiteX47" fmla="*/ 2635894 w 5545537"/>
              <a:gd name="connsiteY47" fmla="*/ 2091401 h 6876022"/>
              <a:gd name="connsiteX48" fmla="*/ 2113836 w 5545537"/>
              <a:gd name="connsiteY48" fmla="*/ 1569343 h 6876022"/>
              <a:gd name="connsiteX49" fmla="*/ 2635894 w 5545537"/>
              <a:gd name="connsiteY49" fmla="*/ 1047285 h 6876022"/>
              <a:gd name="connsiteX50" fmla="*/ 2649648 w 5545537"/>
              <a:gd name="connsiteY50" fmla="*/ 1048672 h 6876022"/>
              <a:gd name="connsiteX51" fmla="*/ 2649648 w 5545537"/>
              <a:gd name="connsiteY51" fmla="*/ 1043268 h 6876022"/>
              <a:gd name="connsiteX52" fmla="*/ 2689899 w 5545537"/>
              <a:gd name="connsiteY52" fmla="*/ 1039210 h 6876022"/>
              <a:gd name="connsiteX53" fmla="*/ 2689899 w 5545537"/>
              <a:gd name="connsiteY53" fmla="*/ 1038672 h 6876022"/>
              <a:gd name="connsiteX54" fmla="*/ 2635893 w 5545537"/>
              <a:gd name="connsiteY54" fmla="*/ 1044116 h 6876022"/>
              <a:gd name="connsiteX55" fmla="*/ 2113835 w 5545537"/>
              <a:gd name="connsiteY55" fmla="*/ 522058 h 6876022"/>
              <a:gd name="connsiteX56" fmla="*/ 2635893 w 5545537"/>
              <a:gd name="connsiteY56" fmla="*/ 0 h 6876022"/>
              <a:gd name="connsiteX0" fmla="*/ 1577115 w 5545537"/>
              <a:gd name="connsiteY0" fmla="*/ 2106064 h 6876022"/>
              <a:gd name="connsiteX1" fmla="*/ 2099173 w 5545537"/>
              <a:gd name="connsiteY1" fmla="*/ 2628122 h 6876022"/>
              <a:gd name="connsiteX2" fmla="*/ 1577115 w 5545537"/>
              <a:gd name="connsiteY2" fmla="*/ 3150180 h 6876022"/>
              <a:gd name="connsiteX3" fmla="*/ 1055057 w 5545537"/>
              <a:gd name="connsiteY3" fmla="*/ 2628122 h 6876022"/>
              <a:gd name="connsiteX4" fmla="*/ 1577115 w 5545537"/>
              <a:gd name="connsiteY4" fmla="*/ 2106064 h 6876022"/>
              <a:gd name="connsiteX5" fmla="*/ 2635893 w 5545537"/>
              <a:gd name="connsiteY5" fmla="*/ 0 h 6876022"/>
              <a:gd name="connsiteX6" fmla="*/ 2649648 w 5545537"/>
              <a:gd name="connsiteY6" fmla="*/ 1387 h 6876022"/>
              <a:gd name="connsiteX7" fmla="*/ 2649648 w 5545537"/>
              <a:gd name="connsiteY7" fmla="*/ 537 h 6876022"/>
              <a:gd name="connsiteX8" fmla="*/ 2689899 w 5545537"/>
              <a:gd name="connsiteY8" fmla="*/ 537 h 6876022"/>
              <a:gd name="connsiteX9" fmla="*/ 2689899 w 5545537"/>
              <a:gd name="connsiteY9" fmla="*/ 0 h 6876022"/>
              <a:gd name="connsiteX10" fmla="*/ 3846766 w 5545537"/>
              <a:gd name="connsiteY10" fmla="*/ 0 h 6876022"/>
              <a:gd name="connsiteX11" fmla="*/ 3846766 w 5545537"/>
              <a:gd name="connsiteY11" fmla="*/ 537 h 6876022"/>
              <a:gd name="connsiteX12" fmla="*/ 5545537 w 5545537"/>
              <a:gd name="connsiteY12" fmla="*/ 537 h 6876022"/>
              <a:gd name="connsiteX13" fmla="*/ 5545537 w 5545537"/>
              <a:gd name="connsiteY13" fmla="*/ 6876000 h 6876022"/>
              <a:gd name="connsiteX14" fmla="*/ 1072488 w 5545537"/>
              <a:gd name="connsiteY14" fmla="*/ 6863300 h 6876022"/>
              <a:gd name="connsiteX15" fmla="*/ 1069719 w 5545537"/>
              <a:gd name="connsiteY15" fmla="*/ 6318334 h 6876022"/>
              <a:gd name="connsiteX16" fmla="*/ 1069720 w 5545537"/>
              <a:gd name="connsiteY16" fmla="*/ 6318321 h 6876022"/>
              <a:gd name="connsiteX17" fmla="*/ 1069719 w 5545537"/>
              <a:gd name="connsiteY17" fmla="*/ 6318310 h 6876022"/>
              <a:gd name="connsiteX18" fmla="*/ 1061010 w 5545537"/>
              <a:gd name="connsiteY18" fmla="*/ 6219603 h 6876022"/>
              <a:gd name="connsiteX19" fmla="*/ 624433 w 5545537"/>
              <a:gd name="connsiteY19" fmla="*/ 5771972 h 6876022"/>
              <a:gd name="connsiteX20" fmla="*/ 426816 w 5545537"/>
              <a:gd name="connsiteY20" fmla="*/ 5735384 h 6876022"/>
              <a:gd name="connsiteX21" fmla="*/ 9971 w 5545537"/>
              <a:gd name="connsiteY21" fmla="*/ 5223932 h 6876022"/>
              <a:gd name="connsiteX22" fmla="*/ 426816 w 5545537"/>
              <a:gd name="connsiteY22" fmla="*/ 4712481 h 6876022"/>
              <a:gd name="connsiteX23" fmla="*/ 512040 w 5545537"/>
              <a:gd name="connsiteY23" fmla="*/ 4703889 h 6876022"/>
              <a:gd name="connsiteX24" fmla="*/ 512040 w 5545537"/>
              <a:gd name="connsiteY24" fmla="*/ 4703511 h 6876022"/>
              <a:gd name="connsiteX25" fmla="*/ 423086 w 5545537"/>
              <a:gd name="connsiteY25" fmla="*/ 4694544 h 6876022"/>
              <a:gd name="connsiteX26" fmla="*/ 0 w 5545537"/>
              <a:gd name="connsiteY26" fmla="*/ 4175435 h 6876022"/>
              <a:gd name="connsiteX27" fmla="*/ 529874 w 5545537"/>
              <a:gd name="connsiteY27" fmla="*/ 3645561 h 6876022"/>
              <a:gd name="connsiteX28" fmla="*/ 1048983 w 5545537"/>
              <a:gd name="connsiteY28" fmla="*/ 4068647 h 6876022"/>
              <a:gd name="connsiteX29" fmla="*/ 1057146 w 5545537"/>
              <a:gd name="connsiteY29" fmla="*/ 4149617 h 6876022"/>
              <a:gd name="connsiteX30" fmla="*/ 1069719 w 5545537"/>
              <a:gd name="connsiteY30" fmla="*/ 4620012 h 6876022"/>
              <a:gd name="connsiteX31" fmla="*/ 1095113 w 5545537"/>
              <a:gd name="connsiteY31" fmla="*/ 4538207 h 6876022"/>
              <a:gd name="connsiteX32" fmla="*/ 1576145 w 5545537"/>
              <a:gd name="connsiteY32" fmla="*/ 4219357 h 6876022"/>
              <a:gd name="connsiteX33" fmla="*/ 1609779 w 5545537"/>
              <a:gd name="connsiteY33" fmla="*/ 4222748 h 6876022"/>
              <a:gd name="connsiteX34" fmla="*/ 1609779 w 5545537"/>
              <a:gd name="connsiteY34" fmla="*/ 4205666 h 6876022"/>
              <a:gd name="connsiteX35" fmla="*/ 1577115 w 5545537"/>
              <a:gd name="connsiteY35" fmla="*/ 4208959 h 6876022"/>
              <a:gd name="connsiteX36" fmla="*/ 1055057 w 5545537"/>
              <a:gd name="connsiteY36" fmla="*/ 3686901 h 6876022"/>
              <a:gd name="connsiteX37" fmla="*/ 1577115 w 5545537"/>
              <a:gd name="connsiteY37" fmla="*/ 3164843 h 6876022"/>
              <a:gd name="connsiteX38" fmla="*/ 2088567 w 5545537"/>
              <a:gd name="connsiteY38" fmla="*/ 3581688 h 6876022"/>
              <a:gd name="connsiteX39" fmla="*/ 2098635 w 5545537"/>
              <a:gd name="connsiteY39" fmla="*/ 3681565 h 6876022"/>
              <a:gd name="connsiteX40" fmla="*/ 2113837 w 5545537"/>
              <a:gd name="connsiteY40" fmla="*/ 3681565 h 6876022"/>
              <a:gd name="connsiteX41" fmla="*/ 2113837 w 5545537"/>
              <a:gd name="connsiteY41" fmla="*/ 2637449 h 6876022"/>
              <a:gd name="connsiteX42" fmla="*/ 2114775 w 5545537"/>
              <a:gd name="connsiteY42" fmla="*/ 2637449 h 6876022"/>
              <a:gd name="connsiteX43" fmla="*/ 2113835 w 5545537"/>
              <a:gd name="connsiteY43" fmla="*/ 2628122 h 6876022"/>
              <a:gd name="connsiteX44" fmla="*/ 2635893 w 5545537"/>
              <a:gd name="connsiteY44" fmla="*/ 2106064 h 6876022"/>
              <a:gd name="connsiteX45" fmla="*/ 2649648 w 5545537"/>
              <a:gd name="connsiteY45" fmla="*/ 2107451 h 6876022"/>
              <a:gd name="connsiteX46" fmla="*/ 2649648 w 5545537"/>
              <a:gd name="connsiteY46" fmla="*/ 2090015 h 6876022"/>
              <a:gd name="connsiteX47" fmla="*/ 2635894 w 5545537"/>
              <a:gd name="connsiteY47" fmla="*/ 2091401 h 6876022"/>
              <a:gd name="connsiteX48" fmla="*/ 2113836 w 5545537"/>
              <a:gd name="connsiteY48" fmla="*/ 1569343 h 6876022"/>
              <a:gd name="connsiteX49" fmla="*/ 2635894 w 5545537"/>
              <a:gd name="connsiteY49" fmla="*/ 1047285 h 6876022"/>
              <a:gd name="connsiteX50" fmla="*/ 2649648 w 5545537"/>
              <a:gd name="connsiteY50" fmla="*/ 1048672 h 6876022"/>
              <a:gd name="connsiteX51" fmla="*/ 2649648 w 5545537"/>
              <a:gd name="connsiteY51" fmla="*/ 1043268 h 6876022"/>
              <a:gd name="connsiteX52" fmla="*/ 2689899 w 5545537"/>
              <a:gd name="connsiteY52" fmla="*/ 1039210 h 6876022"/>
              <a:gd name="connsiteX53" fmla="*/ 2689899 w 5545537"/>
              <a:gd name="connsiteY53" fmla="*/ 1038672 h 6876022"/>
              <a:gd name="connsiteX54" fmla="*/ 2635893 w 5545537"/>
              <a:gd name="connsiteY54" fmla="*/ 1044116 h 6876022"/>
              <a:gd name="connsiteX55" fmla="*/ 2113835 w 5545537"/>
              <a:gd name="connsiteY55" fmla="*/ 522058 h 6876022"/>
              <a:gd name="connsiteX56" fmla="*/ 2635893 w 5545537"/>
              <a:gd name="connsiteY56" fmla="*/ 0 h 6876022"/>
              <a:gd name="connsiteX0" fmla="*/ 1577115 w 5545537"/>
              <a:gd name="connsiteY0" fmla="*/ 2106064 h 6876022"/>
              <a:gd name="connsiteX1" fmla="*/ 2099173 w 5545537"/>
              <a:gd name="connsiteY1" fmla="*/ 2628122 h 6876022"/>
              <a:gd name="connsiteX2" fmla="*/ 1577115 w 5545537"/>
              <a:gd name="connsiteY2" fmla="*/ 3150180 h 6876022"/>
              <a:gd name="connsiteX3" fmla="*/ 1055057 w 5545537"/>
              <a:gd name="connsiteY3" fmla="*/ 2628122 h 6876022"/>
              <a:gd name="connsiteX4" fmla="*/ 1577115 w 5545537"/>
              <a:gd name="connsiteY4" fmla="*/ 2106064 h 6876022"/>
              <a:gd name="connsiteX5" fmla="*/ 2635893 w 5545537"/>
              <a:gd name="connsiteY5" fmla="*/ 0 h 6876022"/>
              <a:gd name="connsiteX6" fmla="*/ 2649648 w 5545537"/>
              <a:gd name="connsiteY6" fmla="*/ 1387 h 6876022"/>
              <a:gd name="connsiteX7" fmla="*/ 2649648 w 5545537"/>
              <a:gd name="connsiteY7" fmla="*/ 537 h 6876022"/>
              <a:gd name="connsiteX8" fmla="*/ 2689899 w 5545537"/>
              <a:gd name="connsiteY8" fmla="*/ 537 h 6876022"/>
              <a:gd name="connsiteX9" fmla="*/ 2689899 w 5545537"/>
              <a:gd name="connsiteY9" fmla="*/ 0 h 6876022"/>
              <a:gd name="connsiteX10" fmla="*/ 3846766 w 5545537"/>
              <a:gd name="connsiteY10" fmla="*/ 0 h 6876022"/>
              <a:gd name="connsiteX11" fmla="*/ 3846766 w 5545537"/>
              <a:gd name="connsiteY11" fmla="*/ 537 h 6876022"/>
              <a:gd name="connsiteX12" fmla="*/ 5545537 w 5545537"/>
              <a:gd name="connsiteY12" fmla="*/ 537 h 6876022"/>
              <a:gd name="connsiteX13" fmla="*/ 5545537 w 5545537"/>
              <a:gd name="connsiteY13" fmla="*/ 6876000 h 6876022"/>
              <a:gd name="connsiteX14" fmla="*/ 1067337 w 5545537"/>
              <a:gd name="connsiteY14" fmla="*/ 6863300 h 6876022"/>
              <a:gd name="connsiteX15" fmla="*/ 1069719 w 5545537"/>
              <a:gd name="connsiteY15" fmla="*/ 6318334 h 6876022"/>
              <a:gd name="connsiteX16" fmla="*/ 1069720 w 5545537"/>
              <a:gd name="connsiteY16" fmla="*/ 6318321 h 6876022"/>
              <a:gd name="connsiteX17" fmla="*/ 1069719 w 5545537"/>
              <a:gd name="connsiteY17" fmla="*/ 6318310 h 6876022"/>
              <a:gd name="connsiteX18" fmla="*/ 1061010 w 5545537"/>
              <a:gd name="connsiteY18" fmla="*/ 6219603 h 6876022"/>
              <a:gd name="connsiteX19" fmla="*/ 624433 w 5545537"/>
              <a:gd name="connsiteY19" fmla="*/ 5771972 h 6876022"/>
              <a:gd name="connsiteX20" fmla="*/ 426816 w 5545537"/>
              <a:gd name="connsiteY20" fmla="*/ 5735384 h 6876022"/>
              <a:gd name="connsiteX21" fmla="*/ 9971 w 5545537"/>
              <a:gd name="connsiteY21" fmla="*/ 5223932 h 6876022"/>
              <a:gd name="connsiteX22" fmla="*/ 426816 w 5545537"/>
              <a:gd name="connsiteY22" fmla="*/ 4712481 h 6876022"/>
              <a:gd name="connsiteX23" fmla="*/ 512040 w 5545537"/>
              <a:gd name="connsiteY23" fmla="*/ 4703889 h 6876022"/>
              <a:gd name="connsiteX24" fmla="*/ 512040 w 5545537"/>
              <a:gd name="connsiteY24" fmla="*/ 4703511 h 6876022"/>
              <a:gd name="connsiteX25" fmla="*/ 423086 w 5545537"/>
              <a:gd name="connsiteY25" fmla="*/ 4694544 h 6876022"/>
              <a:gd name="connsiteX26" fmla="*/ 0 w 5545537"/>
              <a:gd name="connsiteY26" fmla="*/ 4175435 h 6876022"/>
              <a:gd name="connsiteX27" fmla="*/ 529874 w 5545537"/>
              <a:gd name="connsiteY27" fmla="*/ 3645561 h 6876022"/>
              <a:gd name="connsiteX28" fmla="*/ 1048983 w 5545537"/>
              <a:gd name="connsiteY28" fmla="*/ 4068647 h 6876022"/>
              <a:gd name="connsiteX29" fmla="*/ 1057146 w 5545537"/>
              <a:gd name="connsiteY29" fmla="*/ 4149617 h 6876022"/>
              <a:gd name="connsiteX30" fmla="*/ 1069719 w 5545537"/>
              <a:gd name="connsiteY30" fmla="*/ 4620012 h 6876022"/>
              <a:gd name="connsiteX31" fmla="*/ 1095113 w 5545537"/>
              <a:gd name="connsiteY31" fmla="*/ 4538207 h 6876022"/>
              <a:gd name="connsiteX32" fmla="*/ 1576145 w 5545537"/>
              <a:gd name="connsiteY32" fmla="*/ 4219357 h 6876022"/>
              <a:gd name="connsiteX33" fmla="*/ 1609779 w 5545537"/>
              <a:gd name="connsiteY33" fmla="*/ 4222748 h 6876022"/>
              <a:gd name="connsiteX34" fmla="*/ 1609779 w 5545537"/>
              <a:gd name="connsiteY34" fmla="*/ 4205666 h 6876022"/>
              <a:gd name="connsiteX35" fmla="*/ 1577115 w 5545537"/>
              <a:gd name="connsiteY35" fmla="*/ 4208959 h 6876022"/>
              <a:gd name="connsiteX36" fmla="*/ 1055057 w 5545537"/>
              <a:gd name="connsiteY36" fmla="*/ 3686901 h 6876022"/>
              <a:gd name="connsiteX37" fmla="*/ 1577115 w 5545537"/>
              <a:gd name="connsiteY37" fmla="*/ 3164843 h 6876022"/>
              <a:gd name="connsiteX38" fmla="*/ 2088567 w 5545537"/>
              <a:gd name="connsiteY38" fmla="*/ 3581688 h 6876022"/>
              <a:gd name="connsiteX39" fmla="*/ 2098635 w 5545537"/>
              <a:gd name="connsiteY39" fmla="*/ 3681565 h 6876022"/>
              <a:gd name="connsiteX40" fmla="*/ 2113837 w 5545537"/>
              <a:gd name="connsiteY40" fmla="*/ 3681565 h 6876022"/>
              <a:gd name="connsiteX41" fmla="*/ 2113837 w 5545537"/>
              <a:gd name="connsiteY41" fmla="*/ 2637449 h 6876022"/>
              <a:gd name="connsiteX42" fmla="*/ 2114775 w 5545537"/>
              <a:gd name="connsiteY42" fmla="*/ 2637449 h 6876022"/>
              <a:gd name="connsiteX43" fmla="*/ 2113835 w 5545537"/>
              <a:gd name="connsiteY43" fmla="*/ 2628122 h 6876022"/>
              <a:gd name="connsiteX44" fmla="*/ 2635893 w 5545537"/>
              <a:gd name="connsiteY44" fmla="*/ 2106064 h 6876022"/>
              <a:gd name="connsiteX45" fmla="*/ 2649648 w 5545537"/>
              <a:gd name="connsiteY45" fmla="*/ 2107451 h 6876022"/>
              <a:gd name="connsiteX46" fmla="*/ 2649648 w 5545537"/>
              <a:gd name="connsiteY46" fmla="*/ 2090015 h 6876022"/>
              <a:gd name="connsiteX47" fmla="*/ 2635894 w 5545537"/>
              <a:gd name="connsiteY47" fmla="*/ 2091401 h 6876022"/>
              <a:gd name="connsiteX48" fmla="*/ 2113836 w 5545537"/>
              <a:gd name="connsiteY48" fmla="*/ 1569343 h 6876022"/>
              <a:gd name="connsiteX49" fmla="*/ 2635894 w 5545537"/>
              <a:gd name="connsiteY49" fmla="*/ 1047285 h 6876022"/>
              <a:gd name="connsiteX50" fmla="*/ 2649648 w 5545537"/>
              <a:gd name="connsiteY50" fmla="*/ 1048672 h 6876022"/>
              <a:gd name="connsiteX51" fmla="*/ 2649648 w 5545537"/>
              <a:gd name="connsiteY51" fmla="*/ 1043268 h 6876022"/>
              <a:gd name="connsiteX52" fmla="*/ 2689899 w 5545537"/>
              <a:gd name="connsiteY52" fmla="*/ 1039210 h 6876022"/>
              <a:gd name="connsiteX53" fmla="*/ 2689899 w 5545537"/>
              <a:gd name="connsiteY53" fmla="*/ 1038672 h 6876022"/>
              <a:gd name="connsiteX54" fmla="*/ 2635893 w 5545537"/>
              <a:gd name="connsiteY54" fmla="*/ 1044116 h 6876022"/>
              <a:gd name="connsiteX55" fmla="*/ 2113835 w 5545537"/>
              <a:gd name="connsiteY55" fmla="*/ 522058 h 6876022"/>
              <a:gd name="connsiteX56" fmla="*/ 2635893 w 5545537"/>
              <a:gd name="connsiteY56" fmla="*/ 0 h 6876022"/>
              <a:gd name="connsiteX0" fmla="*/ 1577115 w 5545537"/>
              <a:gd name="connsiteY0" fmla="*/ 2106064 h 6942972"/>
              <a:gd name="connsiteX1" fmla="*/ 2099173 w 5545537"/>
              <a:gd name="connsiteY1" fmla="*/ 2628122 h 6942972"/>
              <a:gd name="connsiteX2" fmla="*/ 1577115 w 5545537"/>
              <a:gd name="connsiteY2" fmla="*/ 3150180 h 6942972"/>
              <a:gd name="connsiteX3" fmla="*/ 1055057 w 5545537"/>
              <a:gd name="connsiteY3" fmla="*/ 2628122 h 6942972"/>
              <a:gd name="connsiteX4" fmla="*/ 1577115 w 5545537"/>
              <a:gd name="connsiteY4" fmla="*/ 2106064 h 6942972"/>
              <a:gd name="connsiteX5" fmla="*/ 2635893 w 5545537"/>
              <a:gd name="connsiteY5" fmla="*/ 0 h 6942972"/>
              <a:gd name="connsiteX6" fmla="*/ 2649648 w 5545537"/>
              <a:gd name="connsiteY6" fmla="*/ 1387 h 6942972"/>
              <a:gd name="connsiteX7" fmla="*/ 2649648 w 5545537"/>
              <a:gd name="connsiteY7" fmla="*/ 537 h 6942972"/>
              <a:gd name="connsiteX8" fmla="*/ 2689899 w 5545537"/>
              <a:gd name="connsiteY8" fmla="*/ 537 h 6942972"/>
              <a:gd name="connsiteX9" fmla="*/ 2689899 w 5545537"/>
              <a:gd name="connsiteY9" fmla="*/ 0 h 6942972"/>
              <a:gd name="connsiteX10" fmla="*/ 3846766 w 5545537"/>
              <a:gd name="connsiteY10" fmla="*/ 0 h 6942972"/>
              <a:gd name="connsiteX11" fmla="*/ 3846766 w 5545537"/>
              <a:gd name="connsiteY11" fmla="*/ 537 h 6942972"/>
              <a:gd name="connsiteX12" fmla="*/ 5545537 w 5545537"/>
              <a:gd name="connsiteY12" fmla="*/ 537 h 6942972"/>
              <a:gd name="connsiteX13" fmla="*/ 5540385 w 5545537"/>
              <a:gd name="connsiteY13" fmla="*/ 6942970 h 6942972"/>
              <a:gd name="connsiteX14" fmla="*/ 1067337 w 5545537"/>
              <a:gd name="connsiteY14" fmla="*/ 6863300 h 6942972"/>
              <a:gd name="connsiteX15" fmla="*/ 1069719 w 5545537"/>
              <a:gd name="connsiteY15" fmla="*/ 6318334 h 6942972"/>
              <a:gd name="connsiteX16" fmla="*/ 1069720 w 5545537"/>
              <a:gd name="connsiteY16" fmla="*/ 6318321 h 6942972"/>
              <a:gd name="connsiteX17" fmla="*/ 1069719 w 5545537"/>
              <a:gd name="connsiteY17" fmla="*/ 6318310 h 6942972"/>
              <a:gd name="connsiteX18" fmla="*/ 1061010 w 5545537"/>
              <a:gd name="connsiteY18" fmla="*/ 6219603 h 6942972"/>
              <a:gd name="connsiteX19" fmla="*/ 624433 w 5545537"/>
              <a:gd name="connsiteY19" fmla="*/ 5771972 h 6942972"/>
              <a:gd name="connsiteX20" fmla="*/ 426816 w 5545537"/>
              <a:gd name="connsiteY20" fmla="*/ 5735384 h 6942972"/>
              <a:gd name="connsiteX21" fmla="*/ 9971 w 5545537"/>
              <a:gd name="connsiteY21" fmla="*/ 5223932 h 6942972"/>
              <a:gd name="connsiteX22" fmla="*/ 426816 w 5545537"/>
              <a:gd name="connsiteY22" fmla="*/ 4712481 h 6942972"/>
              <a:gd name="connsiteX23" fmla="*/ 512040 w 5545537"/>
              <a:gd name="connsiteY23" fmla="*/ 4703889 h 6942972"/>
              <a:gd name="connsiteX24" fmla="*/ 512040 w 5545537"/>
              <a:gd name="connsiteY24" fmla="*/ 4703511 h 6942972"/>
              <a:gd name="connsiteX25" fmla="*/ 423086 w 5545537"/>
              <a:gd name="connsiteY25" fmla="*/ 4694544 h 6942972"/>
              <a:gd name="connsiteX26" fmla="*/ 0 w 5545537"/>
              <a:gd name="connsiteY26" fmla="*/ 4175435 h 6942972"/>
              <a:gd name="connsiteX27" fmla="*/ 529874 w 5545537"/>
              <a:gd name="connsiteY27" fmla="*/ 3645561 h 6942972"/>
              <a:gd name="connsiteX28" fmla="*/ 1048983 w 5545537"/>
              <a:gd name="connsiteY28" fmla="*/ 4068647 h 6942972"/>
              <a:gd name="connsiteX29" fmla="*/ 1057146 w 5545537"/>
              <a:gd name="connsiteY29" fmla="*/ 4149617 h 6942972"/>
              <a:gd name="connsiteX30" fmla="*/ 1069719 w 5545537"/>
              <a:gd name="connsiteY30" fmla="*/ 4620012 h 6942972"/>
              <a:gd name="connsiteX31" fmla="*/ 1095113 w 5545537"/>
              <a:gd name="connsiteY31" fmla="*/ 4538207 h 6942972"/>
              <a:gd name="connsiteX32" fmla="*/ 1576145 w 5545537"/>
              <a:gd name="connsiteY32" fmla="*/ 4219357 h 6942972"/>
              <a:gd name="connsiteX33" fmla="*/ 1609779 w 5545537"/>
              <a:gd name="connsiteY33" fmla="*/ 4222748 h 6942972"/>
              <a:gd name="connsiteX34" fmla="*/ 1609779 w 5545537"/>
              <a:gd name="connsiteY34" fmla="*/ 4205666 h 6942972"/>
              <a:gd name="connsiteX35" fmla="*/ 1577115 w 5545537"/>
              <a:gd name="connsiteY35" fmla="*/ 4208959 h 6942972"/>
              <a:gd name="connsiteX36" fmla="*/ 1055057 w 5545537"/>
              <a:gd name="connsiteY36" fmla="*/ 3686901 h 6942972"/>
              <a:gd name="connsiteX37" fmla="*/ 1577115 w 5545537"/>
              <a:gd name="connsiteY37" fmla="*/ 3164843 h 6942972"/>
              <a:gd name="connsiteX38" fmla="*/ 2088567 w 5545537"/>
              <a:gd name="connsiteY38" fmla="*/ 3581688 h 6942972"/>
              <a:gd name="connsiteX39" fmla="*/ 2098635 w 5545537"/>
              <a:gd name="connsiteY39" fmla="*/ 3681565 h 6942972"/>
              <a:gd name="connsiteX40" fmla="*/ 2113837 w 5545537"/>
              <a:gd name="connsiteY40" fmla="*/ 3681565 h 6942972"/>
              <a:gd name="connsiteX41" fmla="*/ 2113837 w 5545537"/>
              <a:gd name="connsiteY41" fmla="*/ 2637449 h 6942972"/>
              <a:gd name="connsiteX42" fmla="*/ 2114775 w 5545537"/>
              <a:gd name="connsiteY42" fmla="*/ 2637449 h 6942972"/>
              <a:gd name="connsiteX43" fmla="*/ 2113835 w 5545537"/>
              <a:gd name="connsiteY43" fmla="*/ 2628122 h 6942972"/>
              <a:gd name="connsiteX44" fmla="*/ 2635893 w 5545537"/>
              <a:gd name="connsiteY44" fmla="*/ 2106064 h 6942972"/>
              <a:gd name="connsiteX45" fmla="*/ 2649648 w 5545537"/>
              <a:gd name="connsiteY45" fmla="*/ 2107451 h 6942972"/>
              <a:gd name="connsiteX46" fmla="*/ 2649648 w 5545537"/>
              <a:gd name="connsiteY46" fmla="*/ 2090015 h 6942972"/>
              <a:gd name="connsiteX47" fmla="*/ 2635894 w 5545537"/>
              <a:gd name="connsiteY47" fmla="*/ 2091401 h 6942972"/>
              <a:gd name="connsiteX48" fmla="*/ 2113836 w 5545537"/>
              <a:gd name="connsiteY48" fmla="*/ 1569343 h 6942972"/>
              <a:gd name="connsiteX49" fmla="*/ 2635894 w 5545537"/>
              <a:gd name="connsiteY49" fmla="*/ 1047285 h 6942972"/>
              <a:gd name="connsiteX50" fmla="*/ 2649648 w 5545537"/>
              <a:gd name="connsiteY50" fmla="*/ 1048672 h 6942972"/>
              <a:gd name="connsiteX51" fmla="*/ 2649648 w 5545537"/>
              <a:gd name="connsiteY51" fmla="*/ 1043268 h 6942972"/>
              <a:gd name="connsiteX52" fmla="*/ 2689899 w 5545537"/>
              <a:gd name="connsiteY52" fmla="*/ 1039210 h 6942972"/>
              <a:gd name="connsiteX53" fmla="*/ 2689899 w 5545537"/>
              <a:gd name="connsiteY53" fmla="*/ 1038672 h 6942972"/>
              <a:gd name="connsiteX54" fmla="*/ 2635893 w 5545537"/>
              <a:gd name="connsiteY54" fmla="*/ 1044116 h 6942972"/>
              <a:gd name="connsiteX55" fmla="*/ 2113835 w 5545537"/>
              <a:gd name="connsiteY55" fmla="*/ 522058 h 6942972"/>
              <a:gd name="connsiteX56" fmla="*/ 2635893 w 5545537"/>
              <a:gd name="connsiteY56" fmla="*/ 0 h 6942972"/>
              <a:gd name="connsiteX0" fmla="*/ 1577115 w 5545537"/>
              <a:gd name="connsiteY0" fmla="*/ 2106064 h 6863435"/>
              <a:gd name="connsiteX1" fmla="*/ 2099173 w 5545537"/>
              <a:gd name="connsiteY1" fmla="*/ 2628122 h 6863435"/>
              <a:gd name="connsiteX2" fmla="*/ 1577115 w 5545537"/>
              <a:gd name="connsiteY2" fmla="*/ 3150180 h 6863435"/>
              <a:gd name="connsiteX3" fmla="*/ 1055057 w 5545537"/>
              <a:gd name="connsiteY3" fmla="*/ 2628122 h 6863435"/>
              <a:gd name="connsiteX4" fmla="*/ 1577115 w 5545537"/>
              <a:gd name="connsiteY4" fmla="*/ 2106064 h 6863435"/>
              <a:gd name="connsiteX5" fmla="*/ 2635893 w 5545537"/>
              <a:gd name="connsiteY5" fmla="*/ 0 h 6863435"/>
              <a:gd name="connsiteX6" fmla="*/ 2649648 w 5545537"/>
              <a:gd name="connsiteY6" fmla="*/ 1387 h 6863435"/>
              <a:gd name="connsiteX7" fmla="*/ 2649648 w 5545537"/>
              <a:gd name="connsiteY7" fmla="*/ 537 h 6863435"/>
              <a:gd name="connsiteX8" fmla="*/ 2689899 w 5545537"/>
              <a:gd name="connsiteY8" fmla="*/ 537 h 6863435"/>
              <a:gd name="connsiteX9" fmla="*/ 2689899 w 5545537"/>
              <a:gd name="connsiteY9" fmla="*/ 0 h 6863435"/>
              <a:gd name="connsiteX10" fmla="*/ 3846766 w 5545537"/>
              <a:gd name="connsiteY10" fmla="*/ 0 h 6863435"/>
              <a:gd name="connsiteX11" fmla="*/ 3846766 w 5545537"/>
              <a:gd name="connsiteY11" fmla="*/ 537 h 6863435"/>
              <a:gd name="connsiteX12" fmla="*/ 5545537 w 5545537"/>
              <a:gd name="connsiteY12" fmla="*/ 537 h 6863435"/>
              <a:gd name="connsiteX13" fmla="*/ 5452809 w 5545537"/>
              <a:gd name="connsiteY13" fmla="*/ 6770393 h 6863435"/>
              <a:gd name="connsiteX14" fmla="*/ 1067337 w 5545537"/>
              <a:gd name="connsiteY14" fmla="*/ 6863300 h 6863435"/>
              <a:gd name="connsiteX15" fmla="*/ 1069719 w 5545537"/>
              <a:gd name="connsiteY15" fmla="*/ 6318334 h 6863435"/>
              <a:gd name="connsiteX16" fmla="*/ 1069720 w 5545537"/>
              <a:gd name="connsiteY16" fmla="*/ 6318321 h 6863435"/>
              <a:gd name="connsiteX17" fmla="*/ 1069719 w 5545537"/>
              <a:gd name="connsiteY17" fmla="*/ 6318310 h 6863435"/>
              <a:gd name="connsiteX18" fmla="*/ 1061010 w 5545537"/>
              <a:gd name="connsiteY18" fmla="*/ 6219603 h 6863435"/>
              <a:gd name="connsiteX19" fmla="*/ 624433 w 5545537"/>
              <a:gd name="connsiteY19" fmla="*/ 5771972 h 6863435"/>
              <a:gd name="connsiteX20" fmla="*/ 426816 w 5545537"/>
              <a:gd name="connsiteY20" fmla="*/ 5735384 h 6863435"/>
              <a:gd name="connsiteX21" fmla="*/ 9971 w 5545537"/>
              <a:gd name="connsiteY21" fmla="*/ 5223932 h 6863435"/>
              <a:gd name="connsiteX22" fmla="*/ 426816 w 5545537"/>
              <a:gd name="connsiteY22" fmla="*/ 4712481 h 6863435"/>
              <a:gd name="connsiteX23" fmla="*/ 512040 w 5545537"/>
              <a:gd name="connsiteY23" fmla="*/ 4703889 h 6863435"/>
              <a:gd name="connsiteX24" fmla="*/ 512040 w 5545537"/>
              <a:gd name="connsiteY24" fmla="*/ 4703511 h 6863435"/>
              <a:gd name="connsiteX25" fmla="*/ 423086 w 5545537"/>
              <a:gd name="connsiteY25" fmla="*/ 4694544 h 6863435"/>
              <a:gd name="connsiteX26" fmla="*/ 0 w 5545537"/>
              <a:gd name="connsiteY26" fmla="*/ 4175435 h 6863435"/>
              <a:gd name="connsiteX27" fmla="*/ 529874 w 5545537"/>
              <a:gd name="connsiteY27" fmla="*/ 3645561 h 6863435"/>
              <a:gd name="connsiteX28" fmla="*/ 1048983 w 5545537"/>
              <a:gd name="connsiteY28" fmla="*/ 4068647 h 6863435"/>
              <a:gd name="connsiteX29" fmla="*/ 1057146 w 5545537"/>
              <a:gd name="connsiteY29" fmla="*/ 4149617 h 6863435"/>
              <a:gd name="connsiteX30" fmla="*/ 1069719 w 5545537"/>
              <a:gd name="connsiteY30" fmla="*/ 4620012 h 6863435"/>
              <a:gd name="connsiteX31" fmla="*/ 1095113 w 5545537"/>
              <a:gd name="connsiteY31" fmla="*/ 4538207 h 6863435"/>
              <a:gd name="connsiteX32" fmla="*/ 1576145 w 5545537"/>
              <a:gd name="connsiteY32" fmla="*/ 4219357 h 6863435"/>
              <a:gd name="connsiteX33" fmla="*/ 1609779 w 5545537"/>
              <a:gd name="connsiteY33" fmla="*/ 4222748 h 6863435"/>
              <a:gd name="connsiteX34" fmla="*/ 1609779 w 5545537"/>
              <a:gd name="connsiteY34" fmla="*/ 4205666 h 6863435"/>
              <a:gd name="connsiteX35" fmla="*/ 1577115 w 5545537"/>
              <a:gd name="connsiteY35" fmla="*/ 4208959 h 6863435"/>
              <a:gd name="connsiteX36" fmla="*/ 1055057 w 5545537"/>
              <a:gd name="connsiteY36" fmla="*/ 3686901 h 6863435"/>
              <a:gd name="connsiteX37" fmla="*/ 1577115 w 5545537"/>
              <a:gd name="connsiteY37" fmla="*/ 3164843 h 6863435"/>
              <a:gd name="connsiteX38" fmla="*/ 2088567 w 5545537"/>
              <a:gd name="connsiteY38" fmla="*/ 3581688 h 6863435"/>
              <a:gd name="connsiteX39" fmla="*/ 2098635 w 5545537"/>
              <a:gd name="connsiteY39" fmla="*/ 3681565 h 6863435"/>
              <a:gd name="connsiteX40" fmla="*/ 2113837 w 5545537"/>
              <a:gd name="connsiteY40" fmla="*/ 3681565 h 6863435"/>
              <a:gd name="connsiteX41" fmla="*/ 2113837 w 5545537"/>
              <a:gd name="connsiteY41" fmla="*/ 2637449 h 6863435"/>
              <a:gd name="connsiteX42" fmla="*/ 2114775 w 5545537"/>
              <a:gd name="connsiteY42" fmla="*/ 2637449 h 6863435"/>
              <a:gd name="connsiteX43" fmla="*/ 2113835 w 5545537"/>
              <a:gd name="connsiteY43" fmla="*/ 2628122 h 6863435"/>
              <a:gd name="connsiteX44" fmla="*/ 2635893 w 5545537"/>
              <a:gd name="connsiteY44" fmla="*/ 2106064 h 6863435"/>
              <a:gd name="connsiteX45" fmla="*/ 2649648 w 5545537"/>
              <a:gd name="connsiteY45" fmla="*/ 2107451 h 6863435"/>
              <a:gd name="connsiteX46" fmla="*/ 2649648 w 5545537"/>
              <a:gd name="connsiteY46" fmla="*/ 2090015 h 6863435"/>
              <a:gd name="connsiteX47" fmla="*/ 2635894 w 5545537"/>
              <a:gd name="connsiteY47" fmla="*/ 2091401 h 6863435"/>
              <a:gd name="connsiteX48" fmla="*/ 2113836 w 5545537"/>
              <a:gd name="connsiteY48" fmla="*/ 1569343 h 6863435"/>
              <a:gd name="connsiteX49" fmla="*/ 2635894 w 5545537"/>
              <a:gd name="connsiteY49" fmla="*/ 1047285 h 6863435"/>
              <a:gd name="connsiteX50" fmla="*/ 2649648 w 5545537"/>
              <a:gd name="connsiteY50" fmla="*/ 1048672 h 6863435"/>
              <a:gd name="connsiteX51" fmla="*/ 2649648 w 5545537"/>
              <a:gd name="connsiteY51" fmla="*/ 1043268 h 6863435"/>
              <a:gd name="connsiteX52" fmla="*/ 2689899 w 5545537"/>
              <a:gd name="connsiteY52" fmla="*/ 1039210 h 6863435"/>
              <a:gd name="connsiteX53" fmla="*/ 2689899 w 5545537"/>
              <a:gd name="connsiteY53" fmla="*/ 1038672 h 6863435"/>
              <a:gd name="connsiteX54" fmla="*/ 2635893 w 5545537"/>
              <a:gd name="connsiteY54" fmla="*/ 1044116 h 6863435"/>
              <a:gd name="connsiteX55" fmla="*/ 2113835 w 5545537"/>
              <a:gd name="connsiteY55" fmla="*/ 522058 h 6863435"/>
              <a:gd name="connsiteX56" fmla="*/ 2635893 w 5545537"/>
              <a:gd name="connsiteY56" fmla="*/ 0 h 6863435"/>
              <a:gd name="connsiteX0" fmla="*/ 1577115 w 5546031"/>
              <a:gd name="connsiteY0" fmla="*/ 2106064 h 6864730"/>
              <a:gd name="connsiteX1" fmla="*/ 2099173 w 5546031"/>
              <a:gd name="connsiteY1" fmla="*/ 2628122 h 6864730"/>
              <a:gd name="connsiteX2" fmla="*/ 1577115 w 5546031"/>
              <a:gd name="connsiteY2" fmla="*/ 3150180 h 6864730"/>
              <a:gd name="connsiteX3" fmla="*/ 1055057 w 5546031"/>
              <a:gd name="connsiteY3" fmla="*/ 2628122 h 6864730"/>
              <a:gd name="connsiteX4" fmla="*/ 1577115 w 5546031"/>
              <a:gd name="connsiteY4" fmla="*/ 2106064 h 6864730"/>
              <a:gd name="connsiteX5" fmla="*/ 2635893 w 5546031"/>
              <a:gd name="connsiteY5" fmla="*/ 0 h 6864730"/>
              <a:gd name="connsiteX6" fmla="*/ 2649648 w 5546031"/>
              <a:gd name="connsiteY6" fmla="*/ 1387 h 6864730"/>
              <a:gd name="connsiteX7" fmla="*/ 2649648 w 5546031"/>
              <a:gd name="connsiteY7" fmla="*/ 537 h 6864730"/>
              <a:gd name="connsiteX8" fmla="*/ 2689899 w 5546031"/>
              <a:gd name="connsiteY8" fmla="*/ 537 h 6864730"/>
              <a:gd name="connsiteX9" fmla="*/ 2689899 w 5546031"/>
              <a:gd name="connsiteY9" fmla="*/ 0 h 6864730"/>
              <a:gd name="connsiteX10" fmla="*/ 3846766 w 5546031"/>
              <a:gd name="connsiteY10" fmla="*/ 0 h 6864730"/>
              <a:gd name="connsiteX11" fmla="*/ 3846766 w 5546031"/>
              <a:gd name="connsiteY11" fmla="*/ 537 h 6864730"/>
              <a:gd name="connsiteX12" fmla="*/ 5545537 w 5546031"/>
              <a:gd name="connsiteY12" fmla="*/ 537 h 6864730"/>
              <a:gd name="connsiteX13" fmla="*/ 5545536 w 5546031"/>
              <a:gd name="connsiteY13" fmla="*/ 6860545 h 6864730"/>
              <a:gd name="connsiteX14" fmla="*/ 1067337 w 5546031"/>
              <a:gd name="connsiteY14" fmla="*/ 6863300 h 6864730"/>
              <a:gd name="connsiteX15" fmla="*/ 1069719 w 5546031"/>
              <a:gd name="connsiteY15" fmla="*/ 6318334 h 6864730"/>
              <a:gd name="connsiteX16" fmla="*/ 1069720 w 5546031"/>
              <a:gd name="connsiteY16" fmla="*/ 6318321 h 6864730"/>
              <a:gd name="connsiteX17" fmla="*/ 1069719 w 5546031"/>
              <a:gd name="connsiteY17" fmla="*/ 6318310 h 6864730"/>
              <a:gd name="connsiteX18" fmla="*/ 1061010 w 5546031"/>
              <a:gd name="connsiteY18" fmla="*/ 6219603 h 6864730"/>
              <a:gd name="connsiteX19" fmla="*/ 624433 w 5546031"/>
              <a:gd name="connsiteY19" fmla="*/ 5771972 h 6864730"/>
              <a:gd name="connsiteX20" fmla="*/ 426816 w 5546031"/>
              <a:gd name="connsiteY20" fmla="*/ 5735384 h 6864730"/>
              <a:gd name="connsiteX21" fmla="*/ 9971 w 5546031"/>
              <a:gd name="connsiteY21" fmla="*/ 5223932 h 6864730"/>
              <a:gd name="connsiteX22" fmla="*/ 426816 w 5546031"/>
              <a:gd name="connsiteY22" fmla="*/ 4712481 h 6864730"/>
              <a:gd name="connsiteX23" fmla="*/ 512040 w 5546031"/>
              <a:gd name="connsiteY23" fmla="*/ 4703889 h 6864730"/>
              <a:gd name="connsiteX24" fmla="*/ 512040 w 5546031"/>
              <a:gd name="connsiteY24" fmla="*/ 4703511 h 6864730"/>
              <a:gd name="connsiteX25" fmla="*/ 423086 w 5546031"/>
              <a:gd name="connsiteY25" fmla="*/ 4694544 h 6864730"/>
              <a:gd name="connsiteX26" fmla="*/ 0 w 5546031"/>
              <a:gd name="connsiteY26" fmla="*/ 4175435 h 6864730"/>
              <a:gd name="connsiteX27" fmla="*/ 529874 w 5546031"/>
              <a:gd name="connsiteY27" fmla="*/ 3645561 h 6864730"/>
              <a:gd name="connsiteX28" fmla="*/ 1048983 w 5546031"/>
              <a:gd name="connsiteY28" fmla="*/ 4068647 h 6864730"/>
              <a:gd name="connsiteX29" fmla="*/ 1057146 w 5546031"/>
              <a:gd name="connsiteY29" fmla="*/ 4149617 h 6864730"/>
              <a:gd name="connsiteX30" fmla="*/ 1069719 w 5546031"/>
              <a:gd name="connsiteY30" fmla="*/ 4620012 h 6864730"/>
              <a:gd name="connsiteX31" fmla="*/ 1095113 w 5546031"/>
              <a:gd name="connsiteY31" fmla="*/ 4538207 h 6864730"/>
              <a:gd name="connsiteX32" fmla="*/ 1576145 w 5546031"/>
              <a:gd name="connsiteY32" fmla="*/ 4219357 h 6864730"/>
              <a:gd name="connsiteX33" fmla="*/ 1609779 w 5546031"/>
              <a:gd name="connsiteY33" fmla="*/ 4222748 h 6864730"/>
              <a:gd name="connsiteX34" fmla="*/ 1609779 w 5546031"/>
              <a:gd name="connsiteY34" fmla="*/ 4205666 h 6864730"/>
              <a:gd name="connsiteX35" fmla="*/ 1577115 w 5546031"/>
              <a:gd name="connsiteY35" fmla="*/ 4208959 h 6864730"/>
              <a:gd name="connsiteX36" fmla="*/ 1055057 w 5546031"/>
              <a:gd name="connsiteY36" fmla="*/ 3686901 h 6864730"/>
              <a:gd name="connsiteX37" fmla="*/ 1577115 w 5546031"/>
              <a:gd name="connsiteY37" fmla="*/ 3164843 h 6864730"/>
              <a:gd name="connsiteX38" fmla="*/ 2088567 w 5546031"/>
              <a:gd name="connsiteY38" fmla="*/ 3581688 h 6864730"/>
              <a:gd name="connsiteX39" fmla="*/ 2098635 w 5546031"/>
              <a:gd name="connsiteY39" fmla="*/ 3681565 h 6864730"/>
              <a:gd name="connsiteX40" fmla="*/ 2113837 w 5546031"/>
              <a:gd name="connsiteY40" fmla="*/ 3681565 h 6864730"/>
              <a:gd name="connsiteX41" fmla="*/ 2113837 w 5546031"/>
              <a:gd name="connsiteY41" fmla="*/ 2637449 h 6864730"/>
              <a:gd name="connsiteX42" fmla="*/ 2114775 w 5546031"/>
              <a:gd name="connsiteY42" fmla="*/ 2637449 h 6864730"/>
              <a:gd name="connsiteX43" fmla="*/ 2113835 w 5546031"/>
              <a:gd name="connsiteY43" fmla="*/ 2628122 h 6864730"/>
              <a:gd name="connsiteX44" fmla="*/ 2635893 w 5546031"/>
              <a:gd name="connsiteY44" fmla="*/ 2106064 h 6864730"/>
              <a:gd name="connsiteX45" fmla="*/ 2649648 w 5546031"/>
              <a:gd name="connsiteY45" fmla="*/ 2107451 h 6864730"/>
              <a:gd name="connsiteX46" fmla="*/ 2649648 w 5546031"/>
              <a:gd name="connsiteY46" fmla="*/ 2090015 h 6864730"/>
              <a:gd name="connsiteX47" fmla="*/ 2635894 w 5546031"/>
              <a:gd name="connsiteY47" fmla="*/ 2091401 h 6864730"/>
              <a:gd name="connsiteX48" fmla="*/ 2113836 w 5546031"/>
              <a:gd name="connsiteY48" fmla="*/ 1569343 h 6864730"/>
              <a:gd name="connsiteX49" fmla="*/ 2635894 w 5546031"/>
              <a:gd name="connsiteY49" fmla="*/ 1047285 h 6864730"/>
              <a:gd name="connsiteX50" fmla="*/ 2649648 w 5546031"/>
              <a:gd name="connsiteY50" fmla="*/ 1048672 h 6864730"/>
              <a:gd name="connsiteX51" fmla="*/ 2649648 w 5546031"/>
              <a:gd name="connsiteY51" fmla="*/ 1043268 h 6864730"/>
              <a:gd name="connsiteX52" fmla="*/ 2689899 w 5546031"/>
              <a:gd name="connsiteY52" fmla="*/ 1039210 h 6864730"/>
              <a:gd name="connsiteX53" fmla="*/ 2689899 w 5546031"/>
              <a:gd name="connsiteY53" fmla="*/ 1038672 h 6864730"/>
              <a:gd name="connsiteX54" fmla="*/ 2635893 w 5546031"/>
              <a:gd name="connsiteY54" fmla="*/ 1044116 h 6864730"/>
              <a:gd name="connsiteX55" fmla="*/ 2113835 w 5546031"/>
              <a:gd name="connsiteY55" fmla="*/ 522058 h 6864730"/>
              <a:gd name="connsiteX56" fmla="*/ 2635893 w 5546031"/>
              <a:gd name="connsiteY56" fmla="*/ 0 h 6864730"/>
              <a:gd name="connsiteX0" fmla="*/ 1577115 w 5546031"/>
              <a:gd name="connsiteY0" fmla="*/ 2106064 h 6864730"/>
              <a:gd name="connsiteX1" fmla="*/ 2099173 w 5546031"/>
              <a:gd name="connsiteY1" fmla="*/ 2628122 h 6864730"/>
              <a:gd name="connsiteX2" fmla="*/ 1577115 w 5546031"/>
              <a:gd name="connsiteY2" fmla="*/ 3150180 h 6864730"/>
              <a:gd name="connsiteX3" fmla="*/ 1055057 w 5546031"/>
              <a:gd name="connsiteY3" fmla="*/ 2628122 h 6864730"/>
              <a:gd name="connsiteX4" fmla="*/ 1577115 w 5546031"/>
              <a:gd name="connsiteY4" fmla="*/ 2106064 h 6864730"/>
              <a:gd name="connsiteX5" fmla="*/ 2635893 w 5546031"/>
              <a:gd name="connsiteY5" fmla="*/ 0 h 6864730"/>
              <a:gd name="connsiteX6" fmla="*/ 2649648 w 5546031"/>
              <a:gd name="connsiteY6" fmla="*/ 1387 h 6864730"/>
              <a:gd name="connsiteX7" fmla="*/ 2649648 w 5546031"/>
              <a:gd name="connsiteY7" fmla="*/ 537 h 6864730"/>
              <a:gd name="connsiteX8" fmla="*/ 2689899 w 5546031"/>
              <a:gd name="connsiteY8" fmla="*/ 537 h 6864730"/>
              <a:gd name="connsiteX9" fmla="*/ 3846766 w 5546031"/>
              <a:gd name="connsiteY9" fmla="*/ 0 h 6864730"/>
              <a:gd name="connsiteX10" fmla="*/ 3846766 w 5546031"/>
              <a:gd name="connsiteY10" fmla="*/ 537 h 6864730"/>
              <a:gd name="connsiteX11" fmla="*/ 5545537 w 5546031"/>
              <a:gd name="connsiteY11" fmla="*/ 537 h 6864730"/>
              <a:gd name="connsiteX12" fmla="*/ 5545536 w 5546031"/>
              <a:gd name="connsiteY12" fmla="*/ 6860545 h 6864730"/>
              <a:gd name="connsiteX13" fmla="*/ 1067337 w 5546031"/>
              <a:gd name="connsiteY13" fmla="*/ 6863300 h 6864730"/>
              <a:gd name="connsiteX14" fmla="*/ 1069719 w 5546031"/>
              <a:gd name="connsiteY14" fmla="*/ 6318334 h 6864730"/>
              <a:gd name="connsiteX15" fmla="*/ 1069720 w 5546031"/>
              <a:gd name="connsiteY15" fmla="*/ 6318321 h 6864730"/>
              <a:gd name="connsiteX16" fmla="*/ 1069719 w 5546031"/>
              <a:gd name="connsiteY16" fmla="*/ 6318310 h 6864730"/>
              <a:gd name="connsiteX17" fmla="*/ 1061010 w 5546031"/>
              <a:gd name="connsiteY17" fmla="*/ 6219603 h 6864730"/>
              <a:gd name="connsiteX18" fmla="*/ 624433 w 5546031"/>
              <a:gd name="connsiteY18" fmla="*/ 5771972 h 6864730"/>
              <a:gd name="connsiteX19" fmla="*/ 426816 w 5546031"/>
              <a:gd name="connsiteY19" fmla="*/ 5735384 h 6864730"/>
              <a:gd name="connsiteX20" fmla="*/ 9971 w 5546031"/>
              <a:gd name="connsiteY20" fmla="*/ 5223932 h 6864730"/>
              <a:gd name="connsiteX21" fmla="*/ 426816 w 5546031"/>
              <a:gd name="connsiteY21" fmla="*/ 4712481 h 6864730"/>
              <a:gd name="connsiteX22" fmla="*/ 512040 w 5546031"/>
              <a:gd name="connsiteY22" fmla="*/ 4703889 h 6864730"/>
              <a:gd name="connsiteX23" fmla="*/ 512040 w 5546031"/>
              <a:gd name="connsiteY23" fmla="*/ 4703511 h 6864730"/>
              <a:gd name="connsiteX24" fmla="*/ 423086 w 5546031"/>
              <a:gd name="connsiteY24" fmla="*/ 4694544 h 6864730"/>
              <a:gd name="connsiteX25" fmla="*/ 0 w 5546031"/>
              <a:gd name="connsiteY25" fmla="*/ 4175435 h 6864730"/>
              <a:gd name="connsiteX26" fmla="*/ 529874 w 5546031"/>
              <a:gd name="connsiteY26" fmla="*/ 3645561 h 6864730"/>
              <a:gd name="connsiteX27" fmla="*/ 1048983 w 5546031"/>
              <a:gd name="connsiteY27" fmla="*/ 4068647 h 6864730"/>
              <a:gd name="connsiteX28" fmla="*/ 1057146 w 5546031"/>
              <a:gd name="connsiteY28" fmla="*/ 4149617 h 6864730"/>
              <a:gd name="connsiteX29" fmla="*/ 1069719 w 5546031"/>
              <a:gd name="connsiteY29" fmla="*/ 4620012 h 6864730"/>
              <a:gd name="connsiteX30" fmla="*/ 1095113 w 5546031"/>
              <a:gd name="connsiteY30" fmla="*/ 4538207 h 6864730"/>
              <a:gd name="connsiteX31" fmla="*/ 1576145 w 5546031"/>
              <a:gd name="connsiteY31" fmla="*/ 4219357 h 6864730"/>
              <a:gd name="connsiteX32" fmla="*/ 1609779 w 5546031"/>
              <a:gd name="connsiteY32" fmla="*/ 4222748 h 6864730"/>
              <a:gd name="connsiteX33" fmla="*/ 1609779 w 5546031"/>
              <a:gd name="connsiteY33" fmla="*/ 4205666 h 6864730"/>
              <a:gd name="connsiteX34" fmla="*/ 1577115 w 5546031"/>
              <a:gd name="connsiteY34" fmla="*/ 4208959 h 6864730"/>
              <a:gd name="connsiteX35" fmla="*/ 1055057 w 5546031"/>
              <a:gd name="connsiteY35" fmla="*/ 3686901 h 6864730"/>
              <a:gd name="connsiteX36" fmla="*/ 1577115 w 5546031"/>
              <a:gd name="connsiteY36" fmla="*/ 3164843 h 6864730"/>
              <a:gd name="connsiteX37" fmla="*/ 2088567 w 5546031"/>
              <a:gd name="connsiteY37" fmla="*/ 3581688 h 6864730"/>
              <a:gd name="connsiteX38" fmla="*/ 2098635 w 5546031"/>
              <a:gd name="connsiteY38" fmla="*/ 3681565 h 6864730"/>
              <a:gd name="connsiteX39" fmla="*/ 2113837 w 5546031"/>
              <a:gd name="connsiteY39" fmla="*/ 3681565 h 6864730"/>
              <a:gd name="connsiteX40" fmla="*/ 2113837 w 5546031"/>
              <a:gd name="connsiteY40" fmla="*/ 2637449 h 6864730"/>
              <a:gd name="connsiteX41" fmla="*/ 2114775 w 5546031"/>
              <a:gd name="connsiteY41" fmla="*/ 2637449 h 6864730"/>
              <a:gd name="connsiteX42" fmla="*/ 2113835 w 5546031"/>
              <a:gd name="connsiteY42" fmla="*/ 2628122 h 6864730"/>
              <a:gd name="connsiteX43" fmla="*/ 2635893 w 5546031"/>
              <a:gd name="connsiteY43" fmla="*/ 2106064 h 6864730"/>
              <a:gd name="connsiteX44" fmla="*/ 2649648 w 5546031"/>
              <a:gd name="connsiteY44" fmla="*/ 2107451 h 6864730"/>
              <a:gd name="connsiteX45" fmla="*/ 2649648 w 5546031"/>
              <a:gd name="connsiteY45" fmla="*/ 2090015 h 6864730"/>
              <a:gd name="connsiteX46" fmla="*/ 2635894 w 5546031"/>
              <a:gd name="connsiteY46" fmla="*/ 2091401 h 6864730"/>
              <a:gd name="connsiteX47" fmla="*/ 2113836 w 5546031"/>
              <a:gd name="connsiteY47" fmla="*/ 1569343 h 6864730"/>
              <a:gd name="connsiteX48" fmla="*/ 2635894 w 5546031"/>
              <a:gd name="connsiteY48" fmla="*/ 1047285 h 6864730"/>
              <a:gd name="connsiteX49" fmla="*/ 2649648 w 5546031"/>
              <a:gd name="connsiteY49" fmla="*/ 1048672 h 6864730"/>
              <a:gd name="connsiteX50" fmla="*/ 2649648 w 5546031"/>
              <a:gd name="connsiteY50" fmla="*/ 1043268 h 6864730"/>
              <a:gd name="connsiteX51" fmla="*/ 2689899 w 5546031"/>
              <a:gd name="connsiteY51" fmla="*/ 1039210 h 6864730"/>
              <a:gd name="connsiteX52" fmla="*/ 2689899 w 5546031"/>
              <a:gd name="connsiteY52" fmla="*/ 1038672 h 6864730"/>
              <a:gd name="connsiteX53" fmla="*/ 2635893 w 5546031"/>
              <a:gd name="connsiteY53" fmla="*/ 1044116 h 6864730"/>
              <a:gd name="connsiteX54" fmla="*/ 2113835 w 5546031"/>
              <a:gd name="connsiteY54" fmla="*/ 522058 h 6864730"/>
              <a:gd name="connsiteX55" fmla="*/ 2635893 w 5546031"/>
              <a:gd name="connsiteY55" fmla="*/ 0 h 6864730"/>
              <a:gd name="connsiteX0" fmla="*/ 1577115 w 5546031"/>
              <a:gd name="connsiteY0" fmla="*/ 2106064 h 6864730"/>
              <a:gd name="connsiteX1" fmla="*/ 2099173 w 5546031"/>
              <a:gd name="connsiteY1" fmla="*/ 2628122 h 6864730"/>
              <a:gd name="connsiteX2" fmla="*/ 1577115 w 5546031"/>
              <a:gd name="connsiteY2" fmla="*/ 3150180 h 6864730"/>
              <a:gd name="connsiteX3" fmla="*/ 1055057 w 5546031"/>
              <a:gd name="connsiteY3" fmla="*/ 2628122 h 6864730"/>
              <a:gd name="connsiteX4" fmla="*/ 1577115 w 5546031"/>
              <a:gd name="connsiteY4" fmla="*/ 2106064 h 6864730"/>
              <a:gd name="connsiteX5" fmla="*/ 2635893 w 5546031"/>
              <a:gd name="connsiteY5" fmla="*/ 0 h 6864730"/>
              <a:gd name="connsiteX6" fmla="*/ 2649648 w 5546031"/>
              <a:gd name="connsiteY6" fmla="*/ 1387 h 6864730"/>
              <a:gd name="connsiteX7" fmla="*/ 2649648 w 5546031"/>
              <a:gd name="connsiteY7" fmla="*/ 537 h 6864730"/>
              <a:gd name="connsiteX8" fmla="*/ 3846766 w 5546031"/>
              <a:gd name="connsiteY8" fmla="*/ 0 h 6864730"/>
              <a:gd name="connsiteX9" fmla="*/ 3846766 w 5546031"/>
              <a:gd name="connsiteY9" fmla="*/ 537 h 6864730"/>
              <a:gd name="connsiteX10" fmla="*/ 5545537 w 5546031"/>
              <a:gd name="connsiteY10" fmla="*/ 537 h 6864730"/>
              <a:gd name="connsiteX11" fmla="*/ 5545536 w 5546031"/>
              <a:gd name="connsiteY11" fmla="*/ 6860545 h 6864730"/>
              <a:gd name="connsiteX12" fmla="*/ 1067337 w 5546031"/>
              <a:gd name="connsiteY12" fmla="*/ 6863300 h 6864730"/>
              <a:gd name="connsiteX13" fmla="*/ 1069719 w 5546031"/>
              <a:gd name="connsiteY13" fmla="*/ 6318334 h 6864730"/>
              <a:gd name="connsiteX14" fmla="*/ 1069720 w 5546031"/>
              <a:gd name="connsiteY14" fmla="*/ 6318321 h 6864730"/>
              <a:gd name="connsiteX15" fmla="*/ 1069719 w 5546031"/>
              <a:gd name="connsiteY15" fmla="*/ 6318310 h 6864730"/>
              <a:gd name="connsiteX16" fmla="*/ 1061010 w 5546031"/>
              <a:gd name="connsiteY16" fmla="*/ 6219603 h 6864730"/>
              <a:gd name="connsiteX17" fmla="*/ 624433 w 5546031"/>
              <a:gd name="connsiteY17" fmla="*/ 5771972 h 6864730"/>
              <a:gd name="connsiteX18" fmla="*/ 426816 w 5546031"/>
              <a:gd name="connsiteY18" fmla="*/ 5735384 h 6864730"/>
              <a:gd name="connsiteX19" fmla="*/ 9971 w 5546031"/>
              <a:gd name="connsiteY19" fmla="*/ 5223932 h 6864730"/>
              <a:gd name="connsiteX20" fmla="*/ 426816 w 5546031"/>
              <a:gd name="connsiteY20" fmla="*/ 4712481 h 6864730"/>
              <a:gd name="connsiteX21" fmla="*/ 512040 w 5546031"/>
              <a:gd name="connsiteY21" fmla="*/ 4703889 h 6864730"/>
              <a:gd name="connsiteX22" fmla="*/ 512040 w 5546031"/>
              <a:gd name="connsiteY22" fmla="*/ 4703511 h 6864730"/>
              <a:gd name="connsiteX23" fmla="*/ 423086 w 5546031"/>
              <a:gd name="connsiteY23" fmla="*/ 4694544 h 6864730"/>
              <a:gd name="connsiteX24" fmla="*/ 0 w 5546031"/>
              <a:gd name="connsiteY24" fmla="*/ 4175435 h 6864730"/>
              <a:gd name="connsiteX25" fmla="*/ 529874 w 5546031"/>
              <a:gd name="connsiteY25" fmla="*/ 3645561 h 6864730"/>
              <a:gd name="connsiteX26" fmla="*/ 1048983 w 5546031"/>
              <a:gd name="connsiteY26" fmla="*/ 4068647 h 6864730"/>
              <a:gd name="connsiteX27" fmla="*/ 1057146 w 5546031"/>
              <a:gd name="connsiteY27" fmla="*/ 4149617 h 6864730"/>
              <a:gd name="connsiteX28" fmla="*/ 1069719 w 5546031"/>
              <a:gd name="connsiteY28" fmla="*/ 4620012 h 6864730"/>
              <a:gd name="connsiteX29" fmla="*/ 1095113 w 5546031"/>
              <a:gd name="connsiteY29" fmla="*/ 4538207 h 6864730"/>
              <a:gd name="connsiteX30" fmla="*/ 1576145 w 5546031"/>
              <a:gd name="connsiteY30" fmla="*/ 4219357 h 6864730"/>
              <a:gd name="connsiteX31" fmla="*/ 1609779 w 5546031"/>
              <a:gd name="connsiteY31" fmla="*/ 4222748 h 6864730"/>
              <a:gd name="connsiteX32" fmla="*/ 1609779 w 5546031"/>
              <a:gd name="connsiteY32" fmla="*/ 4205666 h 6864730"/>
              <a:gd name="connsiteX33" fmla="*/ 1577115 w 5546031"/>
              <a:gd name="connsiteY33" fmla="*/ 4208959 h 6864730"/>
              <a:gd name="connsiteX34" fmla="*/ 1055057 w 5546031"/>
              <a:gd name="connsiteY34" fmla="*/ 3686901 h 6864730"/>
              <a:gd name="connsiteX35" fmla="*/ 1577115 w 5546031"/>
              <a:gd name="connsiteY35" fmla="*/ 3164843 h 6864730"/>
              <a:gd name="connsiteX36" fmla="*/ 2088567 w 5546031"/>
              <a:gd name="connsiteY36" fmla="*/ 3581688 h 6864730"/>
              <a:gd name="connsiteX37" fmla="*/ 2098635 w 5546031"/>
              <a:gd name="connsiteY37" fmla="*/ 3681565 h 6864730"/>
              <a:gd name="connsiteX38" fmla="*/ 2113837 w 5546031"/>
              <a:gd name="connsiteY38" fmla="*/ 3681565 h 6864730"/>
              <a:gd name="connsiteX39" fmla="*/ 2113837 w 5546031"/>
              <a:gd name="connsiteY39" fmla="*/ 2637449 h 6864730"/>
              <a:gd name="connsiteX40" fmla="*/ 2114775 w 5546031"/>
              <a:gd name="connsiteY40" fmla="*/ 2637449 h 6864730"/>
              <a:gd name="connsiteX41" fmla="*/ 2113835 w 5546031"/>
              <a:gd name="connsiteY41" fmla="*/ 2628122 h 6864730"/>
              <a:gd name="connsiteX42" fmla="*/ 2635893 w 5546031"/>
              <a:gd name="connsiteY42" fmla="*/ 2106064 h 6864730"/>
              <a:gd name="connsiteX43" fmla="*/ 2649648 w 5546031"/>
              <a:gd name="connsiteY43" fmla="*/ 2107451 h 6864730"/>
              <a:gd name="connsiteX44" fmla="*/ 2649648 w 5546031"/>
              <a:gd name="connsiteY44" fmla="*/ 2090015 h 6864730"/>
              <a:gd name="connsiteX45" fmla="*/ 2635894 w 5546031"/>
              <a:gd name="connsiteY45" fmla="*/ 2091401 h 6864730"/>
              <a:gd name="connsiteX46" fmla="*/ 2113836 w 5546031"/>
              <a:gd name="connsiteY46" fmla="*/ 1569343 h 6864730"/>
              <a:gd name="connsiteX47" fmla="*/ 2635894 w 5546031"/>
              <a:gd name="connsiteY47" fmla="*/ 1047285 h 6864730"/>
              <a:gd name="connsiteX48" fmla="*/ 2649648 w 5546031"/>
              <a:gd name="connsiteY48" fmla="*/ 1048672 h 6864730"/>
              <a:gd name="connsiteX49" fmla="*/ 2649648 w 5546031"/>
              <a:gd name="connsiteY49" fmla="*/ 1043268 h 6864730"/>
              <a:gd name="connsiteX50" fmla="*/ 2689899 w 5546031"/>
              <a:gd name="connsiteY50" fmla="*/ 1039210 h 6864730"/>
              <a:gd name="connsiteX51" fmla="*/ 2689899 w 5546031"/>
              <a:gd name="connsiteY51" fmla="*/ 1038672 h 6864730"/>
              <a:gd name="connsiteX52" fmla="*/ 2635893 w 5546031"/>
              <a:gd name="connsiteY52" fmla="*/ 1044116 h 6864730"/>
              <a:gd name="connsiteX53" fmla="*/ 2113835 w 5546031"/>
              <a:gd name="connsiteY53" fmla="*/ 522058 h 6864730"/>
              <a:gd name="connsiteX54" fmla="*/ 2635893 w 5546031"/>
              <a:gd name="connsiteY54" fmla="*/ 0 h 6864730"/>
              <a:gd name="connsiteX0" fmla="*/ 1577115 w 5546031"/>
              <a:gd name="connsiteY0" fmla="*/ 2106064 h 6864730"/>
              <a:gd name="connsiteX1" fmla="*/ 2099173 w 5546031"/>
              <a:gd name="connsiteY1" fmla="*/ 2628122 h 6864730"/>
              <a:gd name="connsiteX2" fmla="*/ 1577115 w 5546031"/>
              <a:gd name="connsiteY2" fmla="*/ 3150180 h 6864730"/>
              <a:gd name="connsiteX3" fmla="*/ 1055057 w 5546031"/>
              <a:gd name="connsiteY3" fmla="*/ 2628122 h 6864730"/>
              <a:gd name="connsiteX4" fmla="*/ 1577115 w 5546031"/>
              <a:gd name="connsiteY4" fmla="*/ 2106064 h 6864730"/>
              <a:gd name="connsiteX5" fmla="*/ 2635893 w 5546031"/>
              <a:gd name="connsiteY5" fmla="*/ 0 h 6864730"/>
              <a:gd name="connsiteX6" fmla="*/ 2649648 w 5546031"/>
              <a:gd name="connsiteY6" fmla="*/ 1387 h 6864730"/>
              <a:gd name="connsiteX7" fmla="*/ 2649648 w 5546031"/>
              <a:gd name="connsiteY7" fmla="*/ 537 h 6864730"/>
              <a:gd name="connsiteX8" fmla="*/ 3846766 w 5546031"/>
              <a:gd name="connsiteY8" fmla="*/ 0 h 6864730"/>
              <a:gd name="connsiteX9" fmla="*/ 3846766 w 5546031"/>
              <a:gd name="connsiteY9" fmla="*/ 537 h 6864730"/>
              <a:gd name="connsiteX10" fmla="*/ 5545537 w 5546031"/>
              <a:gd name="connsiteY10" fmla="*/ 537 h 6864730"/>
              <a:gd name="connsiteX11" fmla="*/ 5545536 w 5546031"/>
              <a:gd name="connsiteY11" fmla="*/ 6860545 h 6864730"/>
              <a:gd name="connsiteX12" fmla="*/ 1067337 w 5546031"/>
              <a:gd name="connsiteY12" fmla="*/ 6863300 h 6864730"/>
              <a:gd name="connsiteX13" fmla="*/ 1069719 w 5546031"/>
              <a:gd name="connsiteY13" fmla="*/ 6318334 h 6864730"/>
              <a:gd name="connsiteX14" fmla="*/ 1069720 w 5546031"/>
              <a:gd name="connsiteY14" fmla="*/ 6318321 h 6864730"/>
              <a:gd name="connsiteX15" fmla="*/ 1069719 w 5546031"/>
              <a:gd name="connsiteY15" fmla="*/ 6318310 h 6864730"/>
              <a:gd name="connsiteX16" fmla="*/ 1061010 w 5546031"/>
              <a:gd name="connsiteY16" fmla="*/ 6219603 h 6864730"/>
              <a:gd name="connsiteX17" fmla="*/ 624433 w 5546031"/>
              <a:gd name="connsiteY17" fmla="*/ 5771972 h 6864730"/>
              <a:gd name="connsiteX18" fmla="*/ 426816 w 5546031"/>
              <a:gd name="connsiteY18" fmla="*/ 5735384 h 6864730"/>
              <a:gd name="connsiteX19" fmla="*/ 9971 w 5546031"/>
              <a:gd name="connsiteY19" fmla="*/ 5223932 h 6864730"/>
              <a:gd name="connsiteX20" fmla="*/ 426816 w 5546031"/>
              <a:gd name="connsiteY20" fmla="*/ 4712481 h 6864730"/>
              <a:gd name="connsiteX21" fmla="*/ 512040 w 5546031"/>
              <a:gd name="connsiteY21" fmla="*/ 4703889 h 6864730"/>
              <a:gd name="connsiteX22" fmla="*/ 512040 w 5546031"/>
              <a:gd name="connsiteY22" fmla="*/ 4703511 h 6864730"/>
              <a:gd name="connsiteX23" fmla="*/ 423086 w 5546031"/>
              <a:gd name="connsiteY23" fmla="*/ 4694544 h 6864730"/>
              <a:gd name="connsiteX24" fmla="*/ 0 w 5546031"/>
              <a:gd name="connsiteY24" fmla="*/ 4175435 h 6864730"/>
              <a:gd name="connsiteX25" fmla="*/ 529874 w 5546031"/>
              <a:gd name="connsiteY25" fmla="*/ 3645561 h 6864730"/>
              <a:gd name="connsiteX26" fmla="*/ 1048983 w 5546031"/>
              <a:gd name="connsiteY26" fmla="*/ 4068647 h 6864730"/>
              <a:gd name="connsiteX27" fmla="*/ 1057146 w 5546031"/>
              <a:gd name="connsiteY27" fmla="*/ 4149617 h 6864730"/>
              <a:gd name="connsiteX28" fmla="*/ 1069719 w 5546031"/>
              <a:gd name="connsiteY28" fmla="*/ 4620012 h 6864730"/>
              <a:gd name="connsiteX29" fmla="*/ 1095113 w 5546031"/>
              <a:gd name="connsiteY29" fmla="*/ 4538207 h 6864730"/>
              <a:gd name="connsiteX30" fmla="*/ 1576145 w 5546031"/>
              <a:gd name="connsiteY30" fmla="*/ 4219357 h 6864730"/>
              <a:gd name="connsiteX31" fmla="*/ 1609779 w 5546031"/>
              <a:gd name="connsiteY31" fmla="*/ 4222748 h 6864730"/>
              <a:gd name="connsiteX32" fmla="*/ 1609779 w 5546031"/>
              <a:gd name="connsiteY32" fmla="*/ 4205666 h 6864730"/>
              <a:gd name="connsiteX33" fmla="*/ 1577115 w 5546031"/>
              <a:gd name="connsiteY33" fmla="*/ 4208959 h 6864730"/>
              <a:gd name="connsiteX34" fmla="*/ 1055057 w 5546031"/>
              <a:gd name="connsiteY34" fmla="*/ 3686901 h 6864730"/>
              <a:gd name="connsiteX35" fmla="*/ 1577115 w 5546031"/>
              <a:gd name="connsiteY35" fmla="*/ 3164843 h 6864730"/>
              <a:gd name="connsiteX36" fmla="*/ 2088567 w 5546031"/>
              <a:gd name="connsiteY36" fmla="*/ 3581688 h 6864730"/>
              <a:gd name="connsiteX37" fmla="*/ 2098635 w 5546031"/>
              <a:gd name="connsiteY37" fmla="*/ 3681565 h 6864730"/>
              <a:gd name="connsiteX38" fmla="*/ 2113837 w 5546031"/>
              <a:gd name="connsiteY38" fmla="*/ 3681565 h 6864730"/>
              <a:gd name="connsiteX39" fmla="*/ 2113837 w 5546031"/>
              <a:gd name="connsiteY39" fmla="*/ 2637449 h 6864730"/>
              <a:gd name="connsiteX40" fmla="*/ 2114775 w 5546031"/>
              <a:gd name="connsiteY40" fmla="*/ 2637449 h 6864730"/>
              <a:gd name="connsiteX41" fmla="*/ 2113835 w 5546031"/>
              <a:gd name="connsiteY41" fmla="*/ 2628122 h 6864730"/>
              <a:gd name="connsiteX42" fmla="*/ 2635893 w 5546031"/>
              <a:gd name="connsiteY42" fmla="*/ 2106064 h 6864730"/>
              <a:gd name="connsiteX43" fmla="*/ 2649648 w 5546031"/>
              <a:gd name="connsiteY43" fmla="*/ 2107451 h 6864730"/>
              <a:gd name="connsiteX44" fmla="*/ 2649648 w 5546031"/>
              <a:gd name="connsiteY44" fmla="*/ 2090015 h 6864730"/>
              <a:gd name="connsiteX45" fmla="*/ 2635894 w 5546031"/>
              <a:gd name="connsiteY45" fmla="*/ 2091401 h 6864730"/>
              <a:gd name="connsiteX46" fmla="*/ 2113836 w 5546031"/>
              <a:gd name="connsiteY46" fmla="*/ 1569343 h 6864730"/>
              <a:gd name="connsiteX47" fmla="*/ 2635894 w 5546031"/>
              <a:gd name="connsiteY47" fmla="*/ 1047285 h 6864730"/>
              <a:gd name="connsiteX48" fmla="*/ 2649648 w 5546031"/>
              <a:gd name="connsiteY48" fmla="*/ 1048672 h 6864730"/>
              <a:gd name="connsiteX49" fmla="*/ 2649648 w 5546031"/>
              <a:gd name="connsiteY49" fmla="*/ 1043268 h 6864730"/>
              <a:gd name="connsiteX50" fmla="*/ 2689899 w 5546031"/>
              <a:gd name="connsiteY50" fmla="*/ 1039210 h 6864730"/>
              <a:gd name="connsiteX51" fmla="*/ 2635893 w 5546031"/>
              <a:gd name="connsiteY51" fmla="*/ 1044116 h 6864730"/>
              <a:gd name="connsiteX52" fmla="*/ 2113835 w 5546031"/>
              <a:gd name="connsiteY52" fmla="*/ 522058 h 6864730"/>
              <a:gd name="connsiteX53" fmla="*/ 2635893 w 5546031"/>
              <a:gd name="connsiteY53" fmla="*/ 0 h 6864730"/>
              <a:gd name="connsiteX0" fmla="*/ 1577115 w 5546031"/>
              <a:gd name="connsiteY0" fmla="*/ 2106064 h 6864730"/>
              <a:gd name="connsiteX1" fmla="*/ 2099173 w 5546031"/>
              <a:gd name="connsiteY1" fmla="*/ 2628122 h 6864730"/>
              <a:gd name="connsiteX2" fmla="*/ 1577115 w 5546031"/>
              <a:gd name="connsiteY2" fmla="*/ 3150180 h 6864730"/>
              <a:gd name="connsiteX3" fmla="*/ 1055057 w 5546031"/>
              <a:gd name="connsiteY3" fmla="*/ 2628122 h 6864730"/>
              <a:gd name="connsiteX4" fmla="*/ 1577115 w 5546031"/>
              <a:gd name="connsiteY4" fmla="*/ 2106064 h 6864730"/>
              <a:gd name="connsiteX5" fmla="*/ 2635893 w 5546031"/>
              <a:gd name="connsiteY5" fmla="*/ 0 h 6864730"/>
              <a:gd name="connsiteX6" fmla="*/ 2649648 w 5546031"/>
              <a:gd name="connsiteY6" fmla="*/ 1387 h 6864730"/>
              <a:gd name="connsiteX7" fmla="*/ 2649648 w 5546031"/>
              <a:gd name="connsiteY7" fmla="*/ 537 h 6864730"/>
              <a:gd name="connsiteX8" fmla="*/ 3846766 w 5546031"/>
              <a:gd name="connsiteY8" fmla="*/ 0 h 6864730"/>
              <a:gd name="connsiteX9" fmla="*/ 3846766 w 5546031"/>
              <a:gd name="connsiteY9" fmla="*/ 537 h 6864730"/>
              <a:gd name="connsiteX10" fmla="*/ 5545537 w 5546031"/>
              <a:gd name="connsiteY10" fmla="*/ 537 h 6864730"/>
              <a:gd name="connsiteX11" fmla="*/ 5545536 w 5546031"/>
              <a:gd name="connsiteY11" fmla="*/ 6860545 h 6864730"/>
              <a:gd name="connsiteX12" fmla="*/ 1067337 w 5546031"/>
              <a:gd name="connsiteY12" fmla="*/ 6863300 h 6864730"/>
              <a:gd name="connsiteX13" fmla="*/ 1069719 w 5546031"/>
              <a:gd name="connsiteY13" fmla="*/ 6318334 h 6864730"/>
              <a:gd name="connsiteX14" fmla="*/ 1069720 w 5546031"/>
              <a:gd name="connsiteY14" fmla="*/ 6318321 h 6864730"/>
              <a:gd name="connsiteX15" fmla="*/ 1069719 w 5546031"/>
              <a:gd name="connsiteY15" fmla="*/ 6318310 h 6864730"/>
              <a:gd name="connsiteX16" fmla="*/ 1061010 w 5546031"/>
              <a:gd name="connsiteY16" fmla="*/ 6219603 h 6864730"/>
              <a:gd name="connsiteX17" fmla="*/ 624433 w 5546031"/>
              <a:gd name="connsiteY17" fmla="*/ 5771972 h 6864730"/>
              <a:gd name="connsiteX18" fmla="*/ 426816 w 5546031"/>
              <a:gd name="connsiteY18" fmla="*/ 5735384 h 6864730"/>
              <a:gd name="connsiteX19" fmla="*/ 9971 w 5546031"/>
              <a:gd name="connsiteY19" fmla="*/ 5223932 h 6864730"/>
              <a:gd name="connsiteX20" fmla="*/ 426816 w 5546031"/>
              <a:gd name="connsiteY20" fmla="*/ 4712481 h 6864730"/>
              <a:gd name="connsiteX21" fmla="*/ 512040 w 5546031"/>
              <a:gd name="connsiteY21" fmla="*/ 4703889 h 6864730"/>
              <a:gd name="connsiteX22" fmla="*/ 512040 w 5546031"/>
              <a:gd name="connsiteY22" fmla="*/ 4703511 h 6864730"/>
              <a:gd name="connsiteX23" fmla="*/ 423086 w 5546031"/>
              <a:gd name="connsiteY23" fmla="*/ 4694544 h 6864730"/>
              <a:gd name="connsiteX24" fmla="*/ 0 w 5546031"/>
              <a:gd name="connsiteY24" fmla="*/ 4175435 h 6864730"/>
              <a:gd name="connsiteX25" fmla="*/ 529874 w 5546031"/>
              <a:gd name="connsiteY25" fmla="*/ 3645561 h 6864730"/>
              <a:gd name="connsiteX26" fmla="*/ 1048983 w 5546031"/>
              <a:gd name="connsiteY26" fmla="*/ 4068647 h 6864730"/>
              <a:gd name="connsiteX27" fmla="*/ 1057146 w 5546031"/>
              <a:gd name="connsiteY27" fmla="*/ 4149617 h 6864730"/>
              <a:gd name="connsiteX28" fmla="*/ 1069719 w 5546031"/>
              <a:gd name="connsiteY28" fmla="*/ 4620012 h 6864730"/>
              <a:gd name="connsiteX29" fmla="*/ 1095113 w 5546031"/>
              <a:gd name="connsiteY29" fmla="*/ 4538207 h 6864730"/>
              <a:gd name="connsiteX30" fmla="*/ 1576145 w 5546031"/>
              <a:gd name="connsiteY30" fmla="*/ 4219357 h 6864730"/>
              <a:gd name="connsiteX31" fmla="*/ 1609779 w 5546031"/>
              <a:gd name="connsiteY31" fmla="*/ 4222748 h 6864730"/>
              <a:gd name="connsiteX32" fmla="*/ 1609779 w 5546031"/>
              <a:gd name="connsiteY32" fmla="*/ 4205666 h 6864730"/>
              <a:gd name="connsiteX33" fmla="*/ 1577115 w 5546031"/>
              <a:gd name="connsiteY33" fmla="*/ 4208959 h 6864730"/>
              <a:gd name="connsiteX34" fmla="*/ 1055057 w 5546031"/>
              <a:gd name="connsiteY34" fmla="*/ 3686901 h 6864730"/>
              <a:gd name="connsiteX35" fmla="*/ 1577115 w 5546031"/>
              <a:gd name="connsiteY35" fmla="*/ 3164843 h 6864730"/>
              <a:gd name="connsiteX36" fmla="*/ 2088567 w 5546031"/>
              <a:gd name="connsiteY36" fmla="*/ 3581688 h 6864730"/>
              <a:gd name="connsiteX37" fmla="*/ 2098635 w 5546031"/>
              <a:gd name="connsiteY37" fmla="*/ 3681565 h 6864730"/>
              <a:gd name="connsiteX38" fmla="*/ 2113837 w 5546031"/>
              <a:gd name="connsiteY38" fmla="*/ 3681565 h 6864730"/>
              <a:gd name="connsiteX39" fmla="*/ 2113837 w 5546031"/>
              <a:gd name="connsiteY39" fmla="*/ 2637449 h 6864730"/>
              <a:gd name="connsiteX40" fmla="*/ 2114775 w 5546031"/>
              <a:gd name="connsiteY40" fmla="*/ 2637449 h 6864730"/>
              <a:gd name="connsiteX41" fmla="*/ 2113835 w 5546031"/>
              <a:gd name="connsiteY41" fmla="*/ 2628122 h 6864730"/>
              <a:gd name="connsiteX42" fmla="*/ 2635893 w 5546031"/>
              <a:gd name="connsiteY42" fmla="*/ 2106064 h 6864730"/>
              <a:gd name="connsiteX43" fmla="*/ 2649648 w 5546031"/>
              <a:gd name="connsiteY43" fmla="*/ 2107451 h 6864730"/>
              <a:gd name="connsiteX44" fmla="*/ 2649648 w 5546031"/>
              <a:gd name="connsiteY44" fmla="*/ 2090015 h 6864730"/>
              <a:gd name="connsiteX45" fmla="*/ 2635894 w 5546031"/>
              <a:gd name="connsiteY45" fmla="*/ 2091401 h 6864730"/>
              <a:gd name="connsiteX46" fmla="*/ 2113836 w 5546031"/>
              <a:gd name="connsiteY46" fmla="*/ 1569343 h 6864730"/>
              <a:gd name="connsiteX47" fmla="*/ 2635894 w 5546031"/>
              <a:gd name="connsiteY47" fmla="*/ 1047285 h 6864730"/>
              <a:gd name="connsiteX48" fmla="*/ 2649648 w 5546031"/>
              <a:gd name="connsiteY48" fmla="*/ 1048672 h 6864730"/>
              <a:gd name="connsiteX49" fmla="*/ 2649648 w 5546031"/>
              <a:gd name="connsiteY49" fmla="*/ 1043268 h 6864730"/>
              <a:gd name="connsiteX50" fmla="*/ 2635893 w 5546031"/>
              <a:gd name="connsiteY50" fmla="*/ 1044116 h 6864730"/>
              <a:gd name="connsiteX51" fmla="*/ 2113835 w 5546031"/>
              <a:gd name="connsiteY51" fmla="*/ 522058 h 6864730"/>
              <a:gd name="connsiteX52" fmla="*/ 2635893 w 5546031"/>
              <a:gd name="connsiteY52" fmla="*/ 0 h 6864730"/>
              <a:gd name="connsiteX0" fmla="*/ 1577115 w 5546031"/>
              <a:gd name="connsiteY0" fmla="*/ 2106064 h 6864730"/>
              <a:gd name="connsiteX1" fmla="*/ 2099173 w 5546031"/>
              <a:gd name="connsiteY1" fmla="*/ 2628122 h 6864730"/>
              <a:gd name="connsiteX2" fmla="*/ 1577115 w 5546031"/>
              <a:gd name="connsiteY2" fmla="*/ 3150180 h 6864730"/>
              <a:gd name="connsiteX3" fmla="*/ 1055057 w 5546031"/>
              <a:gd name="connsiteY3" fmla="*/ 2628122 h 6864730"/>
              <a:gd name="connsiteX4" fmla="*/ 1577115 w 5546031"/>
              <a:gd name="connsiteY4" fmla="*/ 2106064 h 6864730"/>
              <a:gd name="connsiteX5" fmla="*/ 2635893 w 5546031"/>
              <a:gd name="connsiteY5" fmla="*/ 0 h 6864730"/>
              <a:gd name="connsiteX6" fmla="*/ 2649648 w 5546031"/>
              <a:gd name="connsiteY6" fmla="*/ 1387 h 6864730"/>
              <a:gd name="connsiteX7" fmla="*/ 2649648 w 5546031"/>
              <a:gd name="connsiteY7" fmla="*/ 537 h 6864730"/>
              <a:gd name="connsiteX8" fmla="*/ 3846766 w 5546031"/>
              <a:gd name="connsiteY8" fmla="*/ 0 h 6864730"/>
              <a:gd name="connsiteX9" fmla="*/ 5545537 w 5546031"/>
              <a:gd name="connsiteY9" fmla="*/ 537 h 6864730"/>
              <a:gd name="connsiteX10" fmla="*/ 5545536 w 5546031"/>
              <a:gd name="connsiteY10" fmla="*/ 6860545 h 6864730"/>
              <a:gd name="connsiteX11" fmla="*/ 1067337 w 5546031"/>
              <a:gd name="connsiteY11" fmla="*/ 6863300 h 6864730"/>
              <a:gd name="connsiteX12" fmla="*/ 1069719 w 5546031"/>
              <a:gd name="connsiteY12" fmla="*/ 6318334 h 6864730"/>
              <a:gd name="connsiteX13" fmla="*/ 1069720 w 5546031"/>
              <a:gd name="connsiteY13" fmla="*/ 6318321 h 6864730"/>
              <a:gd name="connsiteX14" fmla="*/ 1069719 w 5546031"/>
              <a:gd name="connsiteY14" fmla="*/ 6318310 h 6864730"/>
              <a:gd name="connsiteX15" fmla="*/ 1061010 w 5546031"/>
              <a:gd name="connsiteY15" fmla="*/ 6219603 h 6864730"/>
              <a:gd name="connsiteX16" fmla="*/ 624433 w 5546031"/>
              <a:gd name="connsiteY16" fmla="*/ 5771972 h 6864730"/>
              <a:gd name="connsiteX17" fmla="*/ 426816 w 5546031"/>
              <a:gd name="connsiteY17" fmla="*/ 5735384 h 6864730"/>
              <a:gd name="connsiteX18" fmla="*/ 9971 w 5546031"/>
              <a:gd name="connsiteY18" fmla="*/ 5223932 h 6864730"/>
              <a:gd name="connsiteX19" fmla="*/ 426816 w 5546031"/>
              <a:gd name="connsiteY19" fmla="*/ 4712481 h 6864730"/>
              <a:gd name="connsiteX20" fmla="*/ 512040 w 5546031"/>
              <a:gd name="connsiteY20" fmla="*/ 4703889 h 6864730"/>
              <a:gd name="connsiteX21" fmla="*/ 512040 w 5546031"/>
              <a:gd name="connsiteY21" fmla="*/ 4703511 h 6864730"/>
              <a:gd name="connsiteX22" fmla="*/ 423086 w 5546031"/>
              <a:gd name="connsiteY22" fmla="*/ 4694544 h 6864730"/>
              <a:gd name="connsiteX23" fmla="*/ 0 w 5546031"/>
              <a:gd name="connsiteY23" fmla="*/ 4175435 h 6864730"/>
              <a:gd name="connsiteX24" fmla="*/ 529874 w 5546031"/>
              <a:gd name="connsiteY24" fmla="*/ 3645561 h 6864730"/>
              <a:gd name="connsiteX25" fmla="*/ 1048983 w 5546031"/>
              <a:gd name="connsiteY25" fmla="*/ 4068647 h 6864730"/>
              <a:gd name="connsiteX26" fmla="*/ 1057146 w 5546031"/>
              <a:gd name="connsiteY26" fmla="*/ 4149617 h 6864730"/>
              <a:gd name="connsiteX27" fmla="*/ 1069719 w 5546031"/>
              <a:gd name="connsiteY27" fmla="*/ 4620012 h 6864730"/>
              <a:gd name="connsiteX28" fmla="*/ 1095113 w 5546031"/>
              <a:gd name="connsiteY28" fmla="*/ 4538207 h 6864730"/>
              <a:gd name="connsiteX29" fmla="*/ 1576145 w 5546031"/>
              <a:gd name="connsiteY29" fmla="*/ 4219357 h 6864730"/>
              <a:gd name="connsiteX30" fmla="*/ 1609779 w 5546031"/>
              <a:gd name="connsiteY30" fmla="*/ 4222748 h 6864730"/>
              <a:gd name="connsiteX31" fmla="*/ 1609779 w 5546031"/>
              <a:gd name="connsiteY31" fmla="*/ 4205666 h 6864730"/>
              <a:gd name="connsiteX32" fmla="*/ 1577115 w 5546031"/>
              <a:gd name="connsiteY32" fmla="*/ 4208959 h 6864730"/>
              <a:gd name="connsiteX33" fmla="*/ 1055057 w 5546031"/>
              <a:gd name="connsiteY33" fmla="*/ 3686901 h 6864730"/>
              <a:gd name="connsiteX34" fmla="*/ 1577115 w 5546031"/>
              <a:gd name="connsiteY34" fmla="*/ 3164843 h 6864730"/>
              <a:gd name="connsiteX35" fmla="*/ 2088567 w 5546031"/>
              <a:gd name="connsiteY35" fmla="*/ 3581688 h 6864730"/>
              <a:gd name="connsiteX36" fmla="*/ 2098635 w 5546031"/>
              <a:gd name="connsiteY36" fmla="*/ 3681565 h 6864730"/>
              <a:gd name="connsiteX37" fmla="*/ 2113837 w 5546031"/>
              <a:gd name="connsiteY37" fmla="*/ 3681565 h 6864730"/>
              <a:gd name="connsiteX38" fmla="*/ 2113837 w 5546031"/>
              <a:gd name="connsiteY38" fmla="*/ 2637449 h 6864730"/>
              <a:gd name="connsiteX39" fmla="*/ 2114775 w 5546031"/>
              <a:gd name="connsiteY39" fmla="*/ 2637449 h 6864730"/>
              <a:gd name="connsiteX40" fmla="*/ 2113835 w 5546031"/>
              <a:gd name="connsiteY40" fmla="*/ 2628122 h 6864730"/>
              <a:gd name="connsiteX41" fmla="*/ 2635893 w 5546031"/>
              <a:gd name="connsiteY41" fmla="*/ 2106064 h 6864730"/>
              <a:gd name="connsiteX42" fmla="*/ 2649648 w 5546031"/>
              <a:gd name="connsiteY42" fmla="*/ 2107451 h 6864730"/>
              <a:gd name="connsiteX43" fmla="*/ 2649648 w 5546031"/>
              <a:gd name="connsiteY43" fmla="*/ 2090015 h 6864730"/>
              <a:gd name="connsiteX44" fmla="*/ 2635894 w 5546031"/>
              <a:gd name="connsiteY44" fmla="*/ 2091401 h 6864730"/>
              <a:gd name="connsiteX45" fmla="*/ 2113836 w 5546031"/>
              <a:gd name="connsiteY45" fmla="*/ 1569343 h 6864730"/>
              <a:gd name="connsiteX46" fmla="*/ 2635894 w 5546031"/>
              <a:gd name="connsiteY46" fmla="*/ 1047285 h 6864730"/>
              <a:gd name="connsiteX47" fmla="*/ 2649648 w 5546031"/>
              <a:gd name="connsiteY47" fmla="*/ 1048672 h 6864730"/>
              <a:gd name="connsiteX48" fmla="*/ 2649648 w 5546031"/>
              <a:gd name="connsiteY48" fmla="*/ 1043268 h 6864730"/>
              <a:gd name="connsiteX49" fmla="*/ 2635893 w 5546031"/>
              <a:gd name="connsiteY49" fmla="*/ 1044116 h 6864730"/>
              <a:gd name="connsiteX50" fmla="*/ 2113835 w 5546031"/>
              <a:gd name="connsiteY50" fmla="*/ 522058 h 6864730"/>
              <a:gd name="connsiteX51" fmla="*/ 2635893 w 5546031"/>
              <a:gd name="connsiteY51" fmla="*/ 0 h 6864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5546031" h="6864730">
                <a:moveTo>
                  <a:pt x="1577115" y="2106064"/>
                </a:moveTo>
                <a:cubicBezTo>
                  <a:pt x="1865440" y="2106064"/>
                  <a:pt x="2099173" y="2339797"/>
                  <a:pt x="2099173" y="2628122"/>
                </a:cubicBezTo>
                <a:cubicBezTo>
                  <a:pt x="2099173" y="2916447"/>
                  <a:pt x="1865440" y="3150180"/>
                  <a:pt x="1577115" y="3150180"/>
                </a:cubicBezTo>
                <a:cubicBezTo>
                  <a:pt x="1288790" y="3150180"/>
                  <a:pt x="1055057" y="2916447"/>
                  <a:pt x="1055057" y="2628122"/>
                </a:cubicBezTo>
                <a:cubicBezTo>
                  <a:pt x="1055057" y="2339797"/>
                  <a:pt x="1288790" y="2106064"/>
                  <a:pt x="1577115" y="2106064"/>
                </a:cubicBezTo>
                <a:close/>
                <a:moveTo>
                  <a:pt x="2635893" y="0"/>
                </a:moveTo>
                <a:lnTo>
                  <a:pt x="2649648" y="1387"/>
                </a:lnTo>
                <a:lnTo>
                  <a:pt x="2649648" y="537"/>
                </a:lnTo>
                <a:lnTo>
                  <a:pt x="3846766" y="0"/>
                </a:lnTo>
                <a:lnTo>
                  <a:pt x="5545537" y="537"/>
                </a:lnTo>
                <a:cubicBezTo>
                  <a:pt x="5543820" y="2314681"/>
                  <a:pt x="5547253" y="4546401"/>
                  <a:pt x="5545536" y="6860545"/>
                </a:cubicBezTo>
                <a:cubicBezTo>
                  <a:pt x="5545847" y="6861075"/>
                  <a:pt x="2560070" y="6867533"/>
                  <a:pt x="1067337" y="6863300"/>
                </a:cubicBezTo>
                <a:cubicBezTo>
                  <a:pt x="1068990" y="6701392"/>
                  <a:pt x="1068066" y="6480242"/>
                  <a:pt x="1069719" y="6318334"/>
                </a:cubicBezTo>
                <a:cubicBezTo>
                  <a:pt x="1069719" y="6318330"/>
                  <a:pt x="1069720" y="6318325"/>
                  <a:pt x="1069720" y="6318321"/>
                </a:cubicBezTo>
                <a:cubicBezTo>
                  <a:pt x="1069720" y="6318317"/>
                  <a:pt x="1069719" y="6318314"/>
                  <a:pt x="1069719" y="6318310"/>
                </a:cubicBezTo>
                <a:lnTo>
                  <a:pt x="1061010" y="6219603"/>
                </a:lnTo>
                <a:cubicBezTo>
                  <a:pt x="1020946" y="5995312"/>
                  <a:pt x="846793" y="5817474"/>
                  <a:pt x="624433" y="5771972"/>
                </a:cubicBezTo>
                <a:lnTo>
                  <a:pt x="426816" y="5735384"/>
                </a:lnTo>
                <a:cubicBezTo>
                  <a:pt x="188923" y="5686704"/>
                  <a:pt x="9971" y="5476217"/>
                  <a:pt x="9971" y="5223932"/>
                </a:cubicBezTo>
                <a:cubicBezTo>
                  <a:pt x="9971" y="4971648"/>
                  <a:pt x="188923" y="4761160"/>
                  <a:pt x="426816" y="4712481"/>
                </a:cubicBezTo>
                <a:lnTo>
                  <a:pt x="512040" y="4703889"/>
                </a:lnTo>
                <a:lnTo>
                  <a:pt x="512040" y="4703511"/>
                </a:lnTo>
                <a:lnTo>
                  <a:pt x="423086" y="4694544"/>
                </a:lnTo>
                <a:cubicBezTo>
                  <a:pt x="181632" y="4645135"/>
                  <a:pt x="0" y="4431496"/>
                  <a:pt x="0" y="4175435"/>
                </a:cubicBezTo>
                <a:cubicBezTo>
                  <a:pt x="0" y="3882794"/>
                  <a:pt x="237233" y="3645561"/>
                  <a:pt x="529874" y="3645561"/>
                </a:cubicBezTo>
                <a:cubicBezTo>
                  <a:pt x="785935" y="3645561"/>
                  <a:pt x="999574" y="3827193"/>
                  <a:pt x="1048983" y="4068647"/>
                </a:cubicBezTo>
                <a:lnTo>
                  <a:pt x="1057146" y="4149617"/>
                </a:lnTo>
                <a:cubicBezTo>
                  <a:pt x="1060602" y="4241511"/>
                  <a:pt x="1063391" y="4555247"/>
                  <a:pt x="1069719" y="4620012"/>
                </a:cubicBezTo>
                <a:lnTo>
                  <a:pt x="1095113" y="4538207"/>
                </a:lnTo>
                <a:cubicBezTo>
                  <a:pt x="1174366" y="4350832"/>
                  <a:pt x="1359902" y="4219357"/>
                  <a:pt x="1576145" y="4219357"/>
                </a:cubicBezTo>
                <a:lnTo>
                  <a:pt x="1609779" y="4222748"/>
                </a:lnTo>
                <a:lnTo>
                  <a:pt x="1609779" y="4205666"/>
                </a:lnTo>
                <a:lnTo>
                  <a:pt x="1577115" y="4208959"/>
                </a:lnTo>
                <a:cubicBezTo>
                  <a:pt x="1288790" y="4208959"/>
                  <a:pt x="1055057" y="3975226"/>
                  <a:pt x="1055057" y="3686901"/>
                </a:cubicBezTo>
                <a:cubicBezTo>
                  <a:pt x="1055057" y="3398576"/>
                  <a:pt x="1288790" y="3164843"/>
                  <a:pt x="1577115" y="3164843"/>
                </a:cubicBezTo>
                <a:cubicBezTo>
                  <a:pt x="1829399" y="3164843"/>
                  <a:pt x="2039887" y="3343795"/>
                  <a:pt x="2088567" y="3581688"/>
                </a:cubicBezTo>
                <a:lnTo>
                  <a:pt x="2098635" y="3681565"/>
                </a:lnTo>
                <a:lnTo>
                  <a:pt x="2113837" y="3681565"/>
                </a:lnTo>
                <a:lnTo>
                  <a:pt x="2113837" y="2637449"/>
                </a:lnTo>
                <a:lnTo>
                  <a:pt x="2114775" y="2637449"/>
                </a:lnTo>
                <a:cubicBezTo>
                  <a:pt x="2114462" y="2634340"/>
                  <a:pt x="2114148" y="2631231"/>
                  <a:pt x="2113835" y="2628122"/>
                </a:cubicBezTo>
                <a:cubicBezTo>
                  <a:pt x="2113835" y="2339797"/>
                  <a:pt x="2347568" y="2106064"/>
                  <a:pt x="2635893" y="2106064"/>
                </a:cubicBezTo>
                <a:lnTo>
                  <a:pt x="2649648" y="2107451"/>
                </a:lnTo>
                <a:lnTo>
                  <a:pt x="2649648" y="2090015"/>
                </a:lnTo>
                <a:lnTo>
                  <a:pt x="2635894" y="2091401"/>
                </a:lnTo>
                <a:cubicBezTo>
                  <a:pt x="2347569" y="2091401"/>
                  <a:pt x="2113836" y="1857668"/>
                  <a:pt x="2113836" y="1569343"/>
                </a:cubicBezTo>
                <a:cubicBezTo>
                  <a:pt x="2113836" y="1281018"/>
                  <a:pt x="2347569" y="1047285"/>
                  <a:pt x="2635894" y="1047285"/>
                </a:cubicBezTo>
                <a:lnTo>
                  <a:pt x="2649648" y="1048672"/>
                </a:lnTo>
                <a:lnTo>
                  <a:pt x="2649648" y="1043268"/>
                </a:lnTo>
                <a:lnTo>
                  <a:pt x="2635893" y="1044116"/>
                </a:lnTo>
                <a:cubicBezTo>
                  <a:pt x="2347568" y="1044116"/>
                  <a:pt x="2113835" y="810383"/>
                  <a:pt x="2113835" y="522058"/>
                </a:cubicBezTo>
                <a:cubicBezTo>
                  <a:pt x="2113835" y="233733"/>
                  <a:pt x="2347568" y="0"/>
                  <a:pt x="2635893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200">
                <a:latin typeface="+mn-lt"/>
              </a:defRPr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09495105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sv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84188" y="333375"/>
            <a:ext cx="11228387" cy="9239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fi-FI" dirty="0"/>
              <a:t>Muokkaa perustyyliä </a:t>
            </a:r>
            <a:br>
              <a:rPr lang="fi-FI" dirty="0"/>
            </a:br>
            <a:r>
              <a:rPr lang="fi-FI" dirty="0"/>
              <a:t>napsauttamalla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84188" y="1628775"/>
            <a:ext cx="11228388" cy="403247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</p:txBody>
      </p:sp>
      <p:sp>
        <p:nvSpPr>
          <p:cNvPr id="4" name="Päivämäärän paikkamerkki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765592" y="6237288"/>
            <a:ext cx="1102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fld id="{6D0B9357-9661-48F7-A1F2-C31C785BF849}" type="datetime1">
              <a:rPr lang="fi-FI" smtClean="0"/>
              <a:pPr/>
              <a:t>1.11.2024</a:t>
            </a:fld>
            <a:endParaRPr lang="fi-FI" dirty="0"/>
          </a:p>
        </p:txBody>
      </p:sp>
      <p:sp>
        <p:nvSpPr>
          <p:cNvPr id="5" name="Alatunnisteen paikkamerkki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88774" y="6238368"/>
            <a:ext cx="53645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fi-FI"/>
              <a:t>Etunimi Sukunimi</a:t>
            </a:r>
            <a:endParaRPr lang="fi-FI" dirty="0"/>
          </a:p>
        </p:txBody>
      </p:sp>
      <p:sp>
        <p:nvSpPr>
          <p:cNvPr id="6" name="Dian numeron paikkamerkki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74147" y="6237288"/>
            <a:ext cx="10442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fld id="{74579C77-9DC3-4139-BDA4-AA8FE7814479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98F4E4B-2D84-4C11-B683-63A3A9930FB9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49855" y="5841288"/>
            <a:ext cx="1762475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507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673" r:id="rId2"/>
    <p:sldLayoutId id="2147483662" r:id="rId3"/>
    <p:sldLayoutId id="2147483723" r:id="rId4"/>
    <p:sldLayoutId id="2147483731" r:id="rId5"/>
    <p:sldLayoutId id="2147483914" r:id="rId6"/>
    <p:sldLayoutId id="2147483684" r:id="rId7"/>
    <p:sldLayoutId id="2147483726" r:id="rId8"/>
    <p:sldLayoutId id="2147483892" r:id="rId9"/>
    <p:sldLayoutId id="2147483664" r:id="rId10"/>
    <p:sldLayoutId id="2147483665" r:id="rId11"/>
    <p:sldLayoutId id="2147483666" r:id="rId12"/>
    <p:sldLayoutId id="2147483915" r:id="rId13"/>
    <p:sldLayoutId id="2147483916" r:id="rId1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2"/>
          </a:solidFill>
          <a:latin typeface="+mj-lt"/>
          <a:ea typeface="Inter SemiBold" panose="02000503000000020004" pitchFamily="2" charset="0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2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Inter" panose="02000503000000020004" pitchFamily="2" charset="0"/>
          <a:cs typeface="+mn-cs"/>
        </a:defRPr>
      </a:lvl1pPr>
      <a:lvl2pPr marL="360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Inter" panose="02000503000000020004" pitchFamily="2" charset="0"/>
          <a:cs typeface="+mn-cs"/>
        </a:defRPr>
      </a:lvl2pPr>
      <a:lvl3pPr marL="540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Inter" panose="02000503000000020004" pitchFamily="2" charset="0"/>
          <a:cs typeface="+mn-cs"/>
        </a:defRPr>
      </a:lvl3pPr>
      <a:lvl4pPr marL="720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Inter" panose="02000503000000020004" pitchFamily="2" charset="0"/>
          <a:cs typeface="+mn-cs"/>
        </a:defRPr>
      </a:lvl4pPr>
      <a:lvl5pPr marL="900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2"/>
        </a:buClr>
        <a:buFont typeface="Arial" panose="020B0604020202020204" pitchFamily="34" charset="0"/>
        <a:buChar char="•"/>
        <a:defRPr lang="fi-FI" sz="1600" kern="1200" dirty="0" smtClean="0">
          <a:solidFill>
            <a:schemeClr val="tx1"/>
          </a:solidFill>
          <a:latin typeface="+mn-lt"/>
          <a:ea typeface="Inter" panose="02000503000000020004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5" pos="3749" userDrawn="1">
          <p15:clr>
            <a:srgbClr val="F26B43"/>
          </p15:clr>
        </p15:guide>
        <p15:guide id="16" orient="horz" pos="2160" userDrawn="1">
          <p15:clr>
            <a:srgbClr val="F26B43"/>
          </p15:clr>
        </p15:guide>
        <p15:guide id="17" pos="7378" userDrawn="1">
          <p15:clr>
            <a:srgbClr val="F26B43"/>
          </p15:clr>
        </p15:guide>
        <p15:guide id="19" orient="horz" pos="210" userDrawn="1">
          <p15:clr>
            <a:srgbClr val="F26B43"/>
          </p15:clr>
        </p15:guide>
        <p15:guide id="20" orient="horz" pos="3929" userDrawn="1">
          <p15:clr>
            <a:srgbClr val="F26B43"/>
          </p15:clr>
        </p15:guide>
        <p15:guide id="21" orient="horz" pos="799" userDrawn="1">
          <p15:clr>
            <a:srgbClr val="F26B43"/>
          </p15:clr>
        </p15:guide>
        <p15:guide id="22" orient="horz" pos="1026" userDrawn="1">
          <p15:clr>
            <a:srgbClr val="F26B43"/>
          </p15:clr>
        </p15:guide>
        <p15:guide id="23" pos="1436" userDrawn="1">
          <p15:clr>
            <a:srgbClr val="F26B43"/>
          </p15:clr>
        </p15:guide>
        <p15:guide id="24" orient="horz" pos="3748" userDrawn="1">
          <p15:clr>
            <a:srgbClr val="F26B43"/>
          </p15:clr>
        </p15:guide>
        <p15:guide id="25" orient="horz" pos="4156" userDrawn="1">
          <p15:clr>
            <a:srgbClr val="F26B43"/>
          </p15:clr>
        </p15:guide>
        <p15:guide id="26" pos="2638" userDrawn="1">
          <p15:clr>
            <a:srgbClr val="F26B43"/>
          </p15:clr>
        </p15:guide>
        <p15:guide id="27" pos="5042" userDrawn="1">
          <p15:clr>
            <a:srgbClr val="F26B43"/>
          </p15:clr>
        </p15:guide>
        <p15:guide id="28" pos="6244" userDrawn="1">
          <p15:clr>
            <a:srgbClr val="F26B43"/>
          </p15:clr>
        </p15:guide>
        <p15:guide id="29" pos="3931" userDrawn="1">
          <p15:clr>
            <a:srgbClr val="F26B43"/>
          </p15:clr>
        </p15:guide>
        <p15:guide id="30" pos="302" userDrawn="1">
          <p15:clr>
            <a:srgbClr val="F26B43"/>
          </p15:clr>
        </p15:guide>
        <p15:guide id="31" pos="3840" userDrawn="1">
          <p15:clr>
            <a:srgbClr val="F26B43"/>
          </p15:clr>
        </p15:guide>
        <p15:guide id="32" pos="665" userDrawn="1">
          <p15:clr>
            <a:srgbClr val="F26B43"/>
          </p15:clr>
        </p15:guide>
        <p15:guide id="33" orient="horz" pos="2024" userDrawn="1">
          <p15:clr>
            <a:srgbClr val="F26B43"/>
          </p15:clr>
        </p15:guide>
        <p15:guide id="34" orient="horz" pos="356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84188" y="333375"/>
            <a:ext cx="11228387" cy="9239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fi-FI" dirty="0"/>
              <a:t>Muokkaa perustyyliä </a:t>
            </a:r>
            <a:br>
              <a:rPr lang="fi-FI" dirty="0"/>
            </a:br>
            <a:r>
              <a:rPr lang="fi-FI" dirty="0"/>
              <a:t>napsauttamalla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84188" y="1628775"/>
            <a:ext cx="11228388" cy="40322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</p:txBody>
      </p:sp>
      <p:sp>
        <p:nvSpPr>
          <p:cNvPr id="4" name="Päivämäärän paikkamerkki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765592" y="6237288"/>
            <a:ext cx="1102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fld id="{6D0B9357-9661-48F7-A1F2-C31C785BF849}" type="datetime1">
              <a:rPr lang="fi-FI" smtClean="0"/>
              <a:pPr/>
              <a:t>1.11.2024</a:t>
            </a:fld>
            <a:endParaRPr lang="fi-FI" dirty="0"/>
          </a:p>
        </p:txBody>
      </p:sp>
      <p:sp>
        <p:nvSpPr>
          <p:cNvPr id="5" name="Alatunnisteen paikkamerkki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88774" y="6238368"/>
            <a:ext cx="53645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fi-FI"/>
              <a:t>Etunimi Sukunimi</a:t>
            </a:r>
            <a:endParaRPr lang="fi-FI" dirty="0"/>
          </a:p>
        </p:txBody>
      </p:sp>
      <p:sp>
        <p:nvSpPr>
          <p:cNvPr id="6" name="Dian numeron paikkamerkki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74147" y="6237288"/>
            <a:ext cx="10442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fld id="{74579C77-9DC3-4139-BDA4-AA8FE7814479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6E0FCD38-9A7F-4B88-8C51-9880CCD1533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9855" y="5841288"/>
            <a:ext cx="1762475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162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4" r:id="rId1"/>
    <p:sldLayoutId id="2147483868" r:id="rId2"/>
    <p:sldLayoutId id="2147483880" r:id="rId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2"/>
          </a:solidFill>
          <a:latin typeface="+mj-lt"/>
          <a:ea typeface="Inter SemiBold" panose="02000503000000020004" pitchFamily="2" charset="0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2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Inter" panose="02000503000000020004" pitchFamily="2" charset="0"/>
          <a:cs typeface="+mn-cs"/>
        </a:defRPr>
      </a:lvl1pPr>
      <a:lvl2pPr marL="360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Inter" panose="02000503000000020004" pitchFamily="2" charset="0"/>
          <a:cs typeface="+mn-cs"/>
        </a:defRPr>
      </a:lvl2pPr>
      <a:lvl3pPr marL="540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Inter" panose="02000503000000020004" pitchFamily="2" charset="0"/>
          <a:cs typeface="+mn-cs"/>
        </a:defRPr>
      </a:lvl3pPr>
      <a:lvl4pPr marL="720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Inter" panose="02000503000000020004" pitchFamily="2" charset="0"/>
          <a:cs typeface="+mn-cs"/>
        </a:defRPr>
      </a:lvl4pPr>
      <a:lvl5pPr marL="900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2"/>
        </a:buClr>
        <a:buFont typeface="Arial" panose="020B0604020202020204" pitchFamily="34" charset="0"/>
        <a:buChar char="•"/>
        <a:defRPr lang="fi-FI" sz="1600" kern="1200" dirty="0" smtClean="0">
          <a:solidFill>
            <a:schemeClr val="tx1"/>
          </a:solidFill>
          <a:latin typeface="+mn-lt"/>
          <a:ea typeface="Inter" panose="02000503000000020004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5" pos="3749">
          <p15:clr>
            <a:srgbClr val="F26B43"/>
          </p15:clr>
        </p15:guide>
        <p15:guide id="16" orient="horz" pos="2160">
          <p15:clr>
            <a:srgbClr val="F26B43"/>
          </p15:clr>
        </p15:guide>
        <p15:guide id="17" pos="7378">
          <p15:clr>
            <a:srgbClr val="F26B43"/>
          </p15:clr>
        </p15:guide>
        <p15:guide id="19" orient="horz" pos="210">
          <p15:clr>
            <a:srgbClr val="F26B43"/>
          </p15:clr>
        </p15:guide>
        <p15:guide id="20" orient="horz" pos="3929">
          <p15:clr>
            <a:srgbClr val="F26B43"/>
          </p15:clr>
        </p15:guide>
        <p15:guide id="21" orient="horz" pos="799">
          <p15:clr>
            <a:srgbClr val="F26B43"/>
          </p15:clr>
        </p15:guide>
        <p15:guide id="22" orient="horz" pos="1026">
          <p15:clr>
            <a:srgbClr val="F26B43"/>
          </p15:clr>
        </p15:guide>
        <p15:guide id="23" pos="1436">
          <p15:clr>
            <a:srgbClr val="F26B43"/>
          </p15:clr>
        </p15:guide>
        <p15:guide id="24" orient="horz" pos="3566" userDrawn="1">
          <p15:clr>
            <a:srgbClr val="F26B43"/>
          </p15:clr>
        </p15:guide>
        <p15:guide id="25" orient="horz" pos="4156">
          <p15:clr>
            <a:srgbClr val="F26B43"/>
          </p15:clr>
        </p15:guide>
        <p15:guide id="26" pos="2638">
          <p15:clr>
            <a:srgbClr val="F26B43"/>
          </p15:clr>
        </p15:guide>
        <p15:guide id="27" pos="5042">
          <p15:clr>
            <a:srgbClr val="F26B43"/>
          </p15:clr>
        </p15:guide>
        <p15:guide id="28" pos="6244">
          <p15:clr>
            <a:srgbClr val="F26B43"/>
          </p15:clr>
        </p15:guide>
        <p15:guide id="29" pos="3931">
          <p15:clr>
            <a:srgbClr val="F26B43"/>
          </p15:clr>
        </p15:guide>
        <p15:guide id="30" pos="302">
          <p15:clr>
            <a:srgbClr val="F26B43"/>
          </p15:clr>
        </p15:guide>
        <p15:guide id="31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84188" y="333375"/>
            <a:ext cx="11228387" cy="9239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fi-FI" dirty="0"/>
              <a:t>Muokkaa perustyyliä</a:t>
            </a:r>
            <a:br>
              <a:rPr lang="fi-FI" dirty="0"/>
            </a:br>
            <a:r>
              <a:rPr lang="fi-FI" dirty="0"/>
              <a:t>napsauttamalla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84188" y="1628776"/>
            <a:ext cx="11228388" cy="40322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</p:txBody>
      </p:sp>
      <p:sp>
        <p:nvSpPr>
          <p:cNvPr id="4" name="Päivämäärän paikkamerkki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765592" y="6237288"/>
            <a:ext cx="1102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fld id="{6D0B9357-9661-48F7-A1F2-C31C785BF849}" type="datetime1">
              <a:rPr lang="fi-FI" smtClean="0"/>
              <a:pPr/>
              <a:t>1.11.2024</a:t>
            </a:fld>
            <a:endParaRPr lang="fi-FI" dirty="0"/>
          </a:p>
        </p:txBody>
      </p:sp>
      <p:sp>
        <p:nvSpPr>
          <p:cNvPr id="5" name="Alatunnisteen paikkamerkki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88774" y="6238368"/>
            <a:ext cx="53645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fi-FI"/>
              <a:t>Etunimi Sukunimi</a:t>
            </a:r>
            <a:endParaRPr lang="fi-FI" dirty="0"/>
          </a:p>
        </p:txBody>
      </p:sp>
      <p:sp>
        <p:nvSpPr>
          <p:cNvPr id="6" name="Dian numeron paikkamerkki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74147" y="6237288"/>
            <a:ext cx="10442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fld id="{74579C77-9DC3-4139-BDA4-AA8FE7814479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39E4FCB-A0B7-4FDD-9FEE-ABE9CB14E18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9855" y="5841288"/>
            <a:ext cx="1762475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439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0" r:id="rId2"/>
    <p:sldLayoutId id="2147483818" r:id="rId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2"/>
          </a:solidFill>
          <a:latin typeface="+mj-lt"/>
          <a:ea typeface="Inter SemiBold" panose="02000503000000020004" pitchFamily="2" charset="0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2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Inter" panose="02000503000000020004" pitchFamily="2" charset="0"/>
          <a:cs typeface="+mn-cs"/>
        </a:defRPr>
      </a:lvl1pPr>
      <a:lvl2pPr marL="360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Inter" panose="02000503000000020004" pitchFamily="2" charset="0"/>
          <a:cs typeface="+mn-cs"/>
        </a:defRPr>
      </a:lvl2pPr>
      <a:lvl3pPr marL="540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Inter" panose="02000503000000020004" pitchFamily="2" charset="0"/>
          <a:cs typeface="+mn-cs"/>
        </a:defRPr>
      </a:lvl3pPr>
      <a:lvl4pPr marL="720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Inter" panose="02000503000000020004" pitchFamily="2" charset="0"/>
          <a:cs typeface="+mn-cs"/>
        </a:defRPr>
      </a:lvl4pPr>
      <a:lvl5pPr marL="900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2"/>
        </a:buClr>
        <a:buFont typeface="Arial" panose="020B0604020202020204" pitchFamily="34" charset="0"/>
        <a:buChar char="•"/>
        <a:defRPr lang="fi-FI" sz="1600" kern="1200" dirty="0" smtClean="0">
          <a:solidFill>
            <a:schemeClr val="tx1"/>
          </a:solidFill>
          <a:latin typeface="+mn-lt"/>
          <a:ea typeface="Inter" panose="02000503000000020004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5" pos="3749">
          <p15:clr>
            <a:srgbClr val="F26B43"/>
          </p15:clr>
        </p15:guide>
        <p15:guide id="16" orient="horz" pos="2160">
          <p15:clr>
            <a:srgbClr val="F26B43"/>
          </p15:clr>
        </p15:guide>
        <p15:guide id="17" pos="7378">
          <p15:clr>
            <a:srgbClr val="F26B43"/>
          </p15:clr>
        </p15:guide>
        <p15:guide id="19" orient="horz" pos="210">
          <p15:clr>
            <a:srgbClr val="F26B43"/>
          </p15:clr>
        </p15:guide>
        <p15:guide id="20" orient="horz" pos="3929">
          <p15:clr>
            <a:srgbClr val="F26B43"/>
          </p15:clr>
        </p15:guide>
        <p15:guide id="21" orient="horz" pos="799">
          <p15:clr>
            <a:srgbClr val="F26B43"/>
          </p15:clr>
        </p15:guide>
        <p15:guide id="22" orient="horz" pos="1026">
          <p15:clr>
            <a:srgbClr val="F26B43"/>
          </p15:clr>
        </p15:guide>
        <p15:guide id="23" pos="1436">
          <p15:clr>
            <a:srgbClr val="F26B43"/>
          </p15:clr>
        </p15:guide>
        <p15:guide id="24" orient="horz" pos="3748">
          <p15:clr>
            <a:srgbClr val="F26B43"/>
          </p15:clr>
        </p15:guide>
        <p15:guide id="25" orient="horz" pos="4156">
          <p15:clr>
            <a:srgbClr val="F26B43"/>
          </p15:clr>
        </p15:guide>
        <p15:guide id="26" pos="2638">
          <p15:clr>
            <a:srgbClr val="F26B43"/>
          </p15:clr>
        </p15:guide>
        <p15:guide id="27" pos="5042">
          <p15:clr>
            <a:srgbClr val="F26B43"/>
          </p15:clr>
        </p15:guide>
        <p15:guide id="28" pos="6244">
          <p15:clr>
            <a:srgbClr val="F26B43"/>
          </p15:clr>
        </p15:guide>
        <p15:guide id="29" pos="3931">
          <p15:clr>
            <a:srgbClr val="F26B43"/>
          </p15:clr>
        </p15:guide>
        <p15:guide id="30" pos="302">
          <p15:clr>
            <a:srgbClr val="F26B43"/>
          </p15:clr>
        </p15:guide>
        <p15:guide id="31" pos="3840">
          <p15:clr>
            <a:srgbClr val="F26B43"/>
          </p15:clr>
        </p15:guide>
        <p15:guide id="32" orient="horz" pos="3566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84188" y="333375"/>
            <a:ext cx="11228387" cy="9239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fi-FI" dirty="0"/>
              <a:t>Muokkaa perustyyliä </a:t>
            </a:r>
            <a:br>
              <a:rPr lang="fi-FI" dirty="0"/>
            </a:br>
            <a:r>
              <a:rPr lang="fi-FI" dirty="0"/>
              <a:t>napsauttamalla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84188" y="1628776"/>
            <a:ext cx="11228388" cy="40322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</p:txBody>
      </p:sp>
      <p:sp>
        <p:nvSpPr>
          <p:cNvPr id="4" name="Päivämäärän paikkamerkki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765592" y="6237288"/>
            <a:ext cx="1102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fld id="{6D0B9357-9661-48F7-A1F2-C31C785BF849}" type="datetime1">
              <a:rPr lang="fi-FI" smtClean="0"/>
              <a:pPr/>
              <a:t>1.11.2024</a:t>
            </a:fld>
            <a:endParaRPr lang="fi-FI" dirty="0"/>
          </a:p>
        </p:txBody>
      </p:sp>
      <p:sp>
        <p:nvSpPr>
          <p:cNvPr id="5" name="Alatunnisteen paikkamerkki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88774" y="6238368"/>
            <a:ext cx="53645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fi-FI"/>
              <a:t>Etunimi Sukunimi</a:t>
            </a:r>
            <a:endParaRPr lang="fi-FI" dirty="0"/>
          </a:p>
        </p:txBody>
      </p:sp>
      <p:sp>
        <p:nvSpPr>
          <p:cNvPr id="6" name="Dian numeron paikkamerkki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74147" y="6237288"/>
            <a:ext cx="10442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fld id="{74579C77-9DC3-4139-BDA4-AA8FE7814479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7FA90264-ADE7-4A2C-897E-699C7EC3ECD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9855" y="5841288"/>
            <a:ext cx="1762475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56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2" r:id="rId2"/>
    <p:sldLayoutId id="2147483849" r:id="rId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2"/>
          </a:solidFill>
          <a:latin typeface="+mj-lt"/>
          <a:ea typeface="Inter SemiBold" panose="02000503000000020004" pitchFamily="2" charset="0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2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Inter" panose="02000503000000020004" pitchFamily="2" charset="0"/>
          <a:cs typeface="+mn-cs"/>
        </a:defRPr>
      </a:lvl1pPr>
      <a:lvl2pPr marL="360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Inter" panose="02000503000000020004" pitchFamily="2" charset="0"/>
          <a:cs typeface="+mn-cs"/>
        </a:defRPr>
      </a:lvl2pPr>
      <a:lvl3pPr marL="540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Inter" panose="02000503000000020004" pitchFamily="2" charset="0"/>
          <a:cs typeface="+mn-cs"/>
        </a:defRPr>
      </a:lvl3pPr>
      <a:lvl4pPr marL="720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Inter" panose="02000503000000020004" pitchFamily="2" charset="0"/>
          <a:cs typeface="+mn-cs"/>
        </a:defRPr>
      </a:lvl4pPr>
      <a:lvl5pPr marL="900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2"/>
        </a:buClr>
        <a:buFont typeface="Arial" panose="020B0604020202020204" pitchFamily="34" charset="0"/>
        <a:buChar char="•"/>
        <a:defRPr lang="fi-FI" sz="1600" kern="1200" dirty="0" smtClean="0">
          <a:solidFill>
            <a:schemeClr val="tx1"/>
          </a:solidFill>
          <a:latin typeface="+mn-lt"/>
          <a:ea typeface="Inter" panose="02000503000000020004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5" pos="3749">
          <p15:clr>
            <a:srgbClr val="F26B43"/>
          </p15:clr>
        </p15:guide>
        <p15:guide id="16" orient="horz" pos="2160">
          <p15:clr>
            <a:srgbClr val="F26B43"/>
          </p15:clr>
        </p15:guide>
        <p15:guide id="17" pos="7378">
          <p15:clr>
            <a:srgbClr val="F26B43"/>
          </p15:clr>
        </p15:guide>
        <p15:guide id="19" orient="horz" pos="210">
          <p15:clr>
            <a:srgbClr val="F26B43"/>
          </p15:clr>
        </p15:guide>
        <p15:guide id="20" orient="horz" pos="3929">
          <p15:clr>
            <a:srgbClr val="F26B43"/>
          </p15:clr>
        </p15:guide>
        <p15:guide id="21" orient="horz" pos="799">
          <p15:clr>
            <a:srgbClr val="F26B43"/>
          </p15:clr>
        </p15:guide>
        <p15:guide id="22" orient="horz" pos="1026">
          <p15:clr>
            <a:srgbClr val="F26B43"/>
          </p15:clr>
        </p15:guide>
        <p15:guide id="23" pos="1436">
          <p15:clr>
            <a:srgbClr val="F26B43"/>
          </p15:clr>
        </p15:guide>
        <p15:guide id="24" orient="horz" pos="3748">
          <p15:clr>
            <a:srgbClr val="F26B43"/>
          </p15:clr>
        </p15:guide>
        <p15:guide id="25" orient="horz" pos="4156">
          <p15:clr>
            <a:srgbClr val="F26B43"/>
          </p15:clr>
        </p15:guide>
        <p15:guide id="26" pos="2638">
          <p15:clr>
            <a:srgbClr val="F26B43"/>
          </p15:clr>
        </p15:guide>
        <p15:guide id="27" pos="5042">
          <p15:clr>
            <a:srgbClr val="F26B43"/>
          </p15:clr>
        </p15:guide>
        <p15:guide id="28" pos="6244">
          <p15:clr>
            <a:srgbClr val="F26B43"/>
          </p15:clr>
        </p15:guide>
        <p15:guide id="29" pos="3931">
          <p15:clr>
            <a:srgbClr val="F26B43"/>
          </p15:clr>
        </p15:guide>
        <p15:guide id="30" pos="302">
          <p15:clr>
            <a:srgbClr val="F26B43"/>
          </p15:clr>
        </p15:guide>
        <p15:guide id="31" pos="3840">
          <p15:clr>
            <a:srgbClr val="F26B43"/>
          </p15:clr>
        </p15:guide>
        <p15:guide id="32" orient="horz" pos="3566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84188" y="333375"/>
            <a:ext cx="11228387" cy="9239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fi-FI" dirty="0"/>
              <a:t>Muokkaa perustyyliä</a:t>
            </a:r>
            <a:br>
              <a:rPr lang="fi-FI" dirty="0"/>
            </a:br>
            <a:r>
              <a:rPr lang="fi-FI" dirty="0"/>
              <a:t>napsauttamalla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84188" y="1628776"/>
            <a:ext cx="11228388" cy="40322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</p:txBody>
      </p:sp>
      <p:sp>
        <p:nvSpPr>
          <p:cNvPr id="4" name="Päivämäärän paikkamerkki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765592" y="6237288"/>
            <a:ext cx="1102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fld id="{6D0B9357-9661-48F7-A1F2-C31C785BF849}" type="datetime1">
              <a:rPr lang="fi-FI" smtClean="0"/>
              <a:pPr/>
              <a:t>1.11.2024</a:t>
            </a:fld>
            <a:endParaRPr lang="fi-FI" dirty="0"/>
          </a:p>
        </p:txBody>
      </p:sp>
      <p:sp>
        <p:nvSpPr>
          <p:cNvPr id="5" name="Alatunnisteen paikkamerkki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88774" y="6238368"/>
            <a:ext cx="53645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fi-FI"/>
              <a:t>Etunimi Sukunimi</a:t>
            </a:r>
            <a:endParaRPr lang="fi-FI" dirty="0"/>
          </a:p>
        </p:txBody>
      </p:sp>
      <p:sp>
        <p:nvSpPr>
          <p:cNvPr id="6" name="Dian numeron paikkamerkki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74147" y="6237288"/>
            <a:ext cx="10442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fld id="{74579C77-9DC3-4139-BDA4-AA8FE7814479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03F00C9D-5125-4A28-A6EB-E0C81BE5DEA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9855" y="5841288"/>
            <a:ext cx="1762475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203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89" r:id="rId2"/>
    <p:sldLayoutId id="2147483798" r:id="rId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2"/>
          </a:solidFill>
          <a:latin typeface="+mj-lt"/>
          <a:ea typeface="Inter SemiBold" panose="02000503000000020004" pitchFamily="2" charset="0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2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Inter" panose="02000503000000020004" pitchFamily="2" charset="0"/>
          <a:cs typeface="+mn-cs"/>
        </a:defRPr>
      </a:lvl1pPr>
      <a:lvl2pPr marL="360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Inter" panose="02000503000000020004" pitchFamily="2" charset="0"/>
          <a:cs typeface="+mn-cs"/>
        </a:defRPr>
      </a:lvl2pPr>
      <a:lvl3pPr marL="540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Inter" panose="02000503000000020004" pitchFamily="2" charset="0"/>
          <a:cs typeface="+mn-cs"/>
        </a:defRPr>
      </a:lvl3pPr>
      <a:lvl4pPr marL="720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Inter" panose="02000503000000020004" pitchFamily="2" charset="0"/>
          <a:cs typeface="+mn-cs"/>
        </a:defRPr>
      </a:lvl4pPr>
      <a:lvl5pPr marL="900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2"/>
        </a:buClr>
        <a:buFont typeface="Arial" panose="020B0604020202020204" pitchFamily="34" charset="0"/>
        <a:buChar char="•"/>
        <a:defRPr lang="fi-FI" sz="1600" kern="1200" dirty="0" smtClean="0">
          <a:solidFill>
            <a:schemeClr val="tx1"/>
          </a:solidFill>
          <a:latin typeface="+mn-lt"/>
          <a:ea typeface="Inter" panose="02000503000000020004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5" pos="3749">
          <p15:clr>
            <a:srgbClr val="F26B43"/>
          </p15:clr>
        </p15:guide>
        <p15:guide id="16" orient="horz" pos="2160">
          <p15:clr>
            <a:srgbClr val="F26B43"/>
          </p15:clr>
        </p15:guide>
        <p15:guide id="17" pos="7378">
          <p15:clr>
            <a:srgbClr val="F26B43"/>
          </p15:clr>
        </p15:guide>
        <p15:guide id="19" orient="horz" pos="210">
          <p15:clr>
            <a:srgbClr val="F26B43"/>
          </p15:clr>
        </p15:guide>
        <p15:guide id="20" orient="horz" pos="3929">
          <p15:clr>
            <a:srgbClr val="F26B43"/>
          </p15:clr>
        </p15:guide>
        <p15:guide id="21" orient="horz" pos="799">
          <p15:clr>
            <a:srgbClr val="F26B43"/>
          </p15:clr>
        </p15:guide>
        <p15:guide id="22" orient="horz" pos="1026">
          <p15:clr>
            <a:srgbClr val="F26B43"/>
          </p15:clr>
        </p15:guide>
        <p15:guide id="23" pos="1436">
          <p15:clr>
            <a:srgbClr val="F26B43"/>
          </p15:clr>
        </p15:guide>
        <p15:guide id="24" orient="horz" pos="3748">
          <p15:clr>
            <a:srgbClr val="F26B43"/>
          </p15:clr>
        </p15:guide>
        <p15:guide id="25" orient="horz" pos="4156">
          <p15:clr>
            <a:srgbClr val="F26B43"/>
          </p15:clr>
        </p15:guide>
        <p15:guide id="26" pos="2638">
          <p15:clr>
            <a:srgbClr val="F26B43"/>
          </p15:clr>
        </p15:guide>
        <p15:guide id="27" pos="5042">
          <p15:clr>
            <a:srgbClr val="F26B43"/>
          </p15:clr>
        </p15:guide>
        <p15:guide id="28" pos="6244">
          <p15:clr>
            <a:srgbClr val="F26B43"/>
          </p15:clr>
        </p15:guide>
        <p15:guide id="29" pos="3931">
          <p15:clr>
            <a:srgbClr val="F26B43"/>
          </p15:clr>
        </p15:guide>
        <p15:guide id="30" pos="302">
          <p15:clr>
            <a:srgbClr val="F26B43"/>
          </p15:clr>
        </p15:guide>
        <p15:guide id="31" pos="3840">
          <p15:clr>
            <a:srgbClr val="F26B43"/>
          </p15:clr>
        </p15:guide>
        <p15:guide id="32" orient="horz" pos="356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9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9.svg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svg"/><Relationship Id="rId5" Type="http://schemas.openxmlformats.org/officeDocument/2006/relationships/image" Target="../media/image53.png"/><Relationship Id="rId10" Type="http://schemas.openxmlformats.org/officeDocument/2006/relationships/image" Target="../media/image49.svg"/><Relationship Id="rId4" Type="http://schemas.openxmlformats.org/officeDocument/2006/relationships/image" Target="../media/image52.svg"/><Relationship Id="rId9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svg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8.png"/><Relationship Id="rId4" Type="http://schemas.openxmlformats.org/officeDocument/2006/relationships/image" Target="../media/image49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49.svg"/><Relationship Id="rId7" Type="http://schemas.openxmlformats.org/officeDocument/2006/relationships/image" Target="../media/image10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62.svg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23.png"/><Relationship Id="rId18" Type="http://schemas.openxmlformats.org/officeDocument/2006/relationships/image" Target="../media/image26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sv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0.sv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sv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9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9.png"/><Relationship Id="rId14" Type="http://schemas.openxmlformats.org/officeDocument/2006/relationships/image" Target="../media/image24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9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10.svg"/><Relationship Id="rId9" Type="http://schemas.openxmlformats.org/officeDocument/2006/relationships/image" Target="../media/image3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svg"/><Relationship Id="rId10" Type="http://schemas.openxmlformats.org/officeDocument/2006/relationships/image" Target="../media/image10.svg"/><Relationship Id="rId4" Type="http://schemas.openxmlformats.org/officeDocument/2006/relationships/image" Target="../media/image38.png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10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FC59B743-6646-116D-E1DE-FD84EBF9B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2967037"/>
            <a:ext cx="5472113" cy="923925"/>
          </a:xfrm>
        </p:spPr>
        <p:txBody>
          <a:bodyPr/>
          <a:lstStyle/>
          <a:p>
            <a:pPr algn="ctr"/>
            <a:r>
              <a:rPr lang="en-US" dirty="0"/>
              <a:t>TULIKETTU TURVANASI</a:t>
            </a:r>
            <a:br>
              <a:rPr lang="en-US" dirty="0"/>
            </a:br>
            <a:r>
              <a:rPr lang="en-US" dirty="0"/>
              <a:t>ESKARIT</a:t>
            </a:r>
          </a:p>
        </p:txBody>
      </p:sp>
      <p:pic>
        <p:nvPicPr>
          <p:cNvPr id="5" name="Kuva 4" descr="Pirkanmaan pelastuslaitoksen Tulikettu-hahmo.">
            <a:extLst>
              <a:ext uri="{FF2B5EF4-FFF2-40B4-BE49-F238E27FC236}">
                <a16:creationId xmlns:a16="http://schemas.microsoft.com/office/drawing/2014/main" id="{F1DF31A3-236F-BF94-8F19-7A4C4C050C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/>
          <a:stretch/>
        </p:blipFill>
        <p:spPr>
          <a:xfrm>
            <a:off x="6240463" y="10"/>
            <a:ext cx="5951536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636742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6C4005F-6538-E244-5903-2AFD8483D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dirty="0"/>
              <a:t>Liikenteessä kannattaa olla välkky! Mitä kuvasta puuttuu?</a:t>
            </a:r>
          </a:p>
        </p:txBody>
      </p:sp>
      <p:pic>
        <p:nvPicPr>
          <p:cNvPr id="4" name="Picture 2" descr="Piirroskuva kaupungista yöaikaan.">
            <a:extLst>
              <a:ext uri="{FF2B5EF4-FFF2-40B4-BE49-F238E27FC236}">
                <a16:creationId xmlns:a16="http://schemas.microsoft.com/office/drawing/2014/main" id="{685F4125-B6A6-D925-41AE-A8EAFF0E6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83532" y="1412776"/>
            <a:ext cx="8424936" cy="4212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Kuva 4" descr="Pimeällä jalkakäytävällä seisovat kani-, nalle-, kissa- ja koirahahmot.">
            <a:extLst>
              <a:ext uri="{FF2B5EF4-FFF2-40B4-BE49-F238E27FC236}">
                <a16:creationId xmlns:a16="http://schemas.microsoft.com/office/drawing/2014/main" id="{16958939-4DFE-6CD5-5DCA-39693142B92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7648" y="3284984"/>
            <a:ext cx="6292764" cy="2999500"/>
          </a:xfrm>
          <a:prstGeom prst="rect">
            <a:avLst/>
          </a:prstGeom>
        </p:spPr>
      </p:pic>
      <p:sp>
        <p:nvSpPr>
          <p:cNvPr id="7" name="Viisikulmio 6">
            <a:extLst>
              <a:ext uri="{FF2B5EF4-FFF2-40B4-BE49-F238E27FC236}">
                <a16:creationId xmlns:a16="http://schemas.microsoft.com/office/drawing/2014/main" id="{A3B7D405-DA7A-990F-2343-C3F52A22DD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591944" y="4924759"/>
            <a:ext cx="214604" cy="186613"/>
          </a:xfrm>
          <a:prstGeom prst="pentagon">
            <a:avLst/>
          </a:prstGeom>
          <a:solidFill>
            <a:sysClr val="window" lastClr="FFFFFF"/>
          </a:solidFill>
          <a:ln w="12700" cap="flat" cmpd="sng" algn="ctr">
            <a:solidFill>
              <a:srgbClr val="FFFF00"/>
            </a:solidFill>
            <a:prstDash val="solid"/>
            <a:miter lim="800000"/>
          </a:ln>
          <a:effectLst>
            <a:glow rad="228600">
              <a:srgbClr val="FFC000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ähti: 5-sakarainen 8">
            <a:extLst>
              <a:ext uri="{FF2B5EF4-FFF2-40B4-BE49-F238E27FC236}">
                <a16:creationId xmlns:a16="http://schemas.microsoft.com/office/drawing/2014/main" id="{7D399B82-89D3-E395-CFA8-E820D02F09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143671" y="5229200"/>
            <a:ext cx="257759" cy="235273"/>
          </a:xfrm>
          <a:prstGeom prst="star5">
            <a:avLst/>
          </a:prstGeom>
          <a:solidFill>
            <a:sysClr val="window" lastClr="FFFFFF"/>
          </a:solidFill>
          <a:ln w="12700" cap="flat" cmpd="sng" algn="ctr">
            <a:solidFill>
              <a:srgbClr val="FFFF00"/>
            </a:solidFill>
            <a:prstDash val="solid"/>
            <a:miter lim="800000"/>
          </a:ln>
          <a:effectLst>
            <a:glow rad="228600">
              <a:srgbClr val="FFC000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ähti: 5-sakarainen 9">
            <a:extLst>
              <a:ext uri="{FF2B5EF4-FFF2-40B4-BE49-F238E27FC236}">
                <a16:creationId xmlns:a16="http://schemas.microsoft.com/office/drawing/2014/main" id="{3BE13FE2-EE37-BB8F-2CEC-2FDEF922DB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586019" y="5063549"/>
            <a:ext cx="214604" cy="205078"/>
          </a:xfrm>
          <a:prstGeom prst="star5">
            <a:avLst/>
          </a:prstGeom>
          <a:solidFill>
            <a:sysClr val="window" lastClr="FFFFFF"/>
          </a:solidFill>
          <a:ln w="12700" cap="flat" cmpd="sng" algn="ctr">
            <a:solidFill>
              <a:srgbClr val="FFFF00"/>
            </a:solidFill>
            <a:prstDash val="solid"/>
            <a:miter lim="800000"/>
          </a:ln>
          <a:effectLst>
            <a:glow rad="228600">
              <a:srgbClr val="FFC000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Viisikulmio 10">
            <a:extLst>
              <a:ext uri="{FF2B5EF4-FFF2-40B4-BE49-F238E27FC236}">
                <a16:creationId xmlns:a16="http://schemas.microsoft.com/office/drawing/2014/main" id="{48CFF99F-A64C-45BD-F9D0-5B3A6906DE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637750" y="5032504"/>
            <a:ext cx="214604" cy="186613"/>
          </a:xfrm>
          <a:prstGeom prst="pentagon">
            <a:avLst/>
          </a:prstGeom>
          <a:solidFill>
            <a:sysClr val="window" lastClr="FFFFFF"/>
          </a:solidFill>
          <a:ln w="12700" cap="flat" cmpd="sng" algn="ctr">
            <a:solidFill>
              <a:srgbClr val="FFFF00"/>
            </a:solidFill>
            <a:prstDash val="solid"/>
            <a:miter lim="800000"/>
          </a:ln>
          <a:effectLst>
            <a:glow rad="228600">
              <a:srgbClr val="FFC000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7886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AB9996F-16D0-D493-6E0C-DE2C469CC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408" y="2967037"/>
            <a:ext cx="11228387" cy="923925"/>
          </a:xfrm>
        </p:spPr>
        <p:txBody>
          <a:bodyPr/>
          <a:lstStyle/>
          <a:p>
            <a:r>
              <a:rPr lang="fi-FI" dirty="0"/>
              <a:t>TOIMINTA TULIPALOSSA</a:t>
            </a:r>
          </a:p>
        </p:txBody>
      </p:sp>
      <p:pic>
        <p:nvPicPr>
          <p:cNvPr id="9" name="Kuva 8" descr="Piirroshahmo liekistä, jolla on kasvot.">
            <a:extLst>
              <a:ext uri="{FF2B5EF4-FFF2-40B4-BE49-F238E27FC236}">
                <a16:creationId xmlns:a16="http://schemas.microsoft.com/office/drawing/2014/main" id="{BFCA6091-14F2-CDDF-8385-5D92EDAF03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76120" y="2132856"/>
            <a:ext cx="3384376" cy="3227369"/>
          </a:xfrm>
          <a:prstGeom prst="rect">
            <a:avLst/>
          </a:prstGeom>
          <a:effectLst>
            <a:reflection blurRad="6350" stA="50000" endA="300" endPos="55500" dist="1016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58204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5B837DC-3FF0-0912-1579-F983E986A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4763" y="620688"/>
            <a:ext cx="4464446" cy="923925"/>
          </a:xfrm>
        </p:spPr>
        <p:txBody>
          <a:bodyPr anchor="ctr">
            <a:normAutofit/>
          </a:bodyPr>
          <a:lstStyle/>
          <a:p>
            <a:r>
              <a:rPr lang="fi-FI" dirty="0"/>
              <a:t>Palovaroitin</a:t>
            </a:r>
          </a:p>
        </p:txBody>
      </p:sp>
      <p:pic>
        <p:nvPicPr>
          <p:cNvPr id="6" name="Kuvan paikkamerkki 5" descr="Kuvassa palovaroitin katossa ja alla vaaleaa savua.">
            <a:extLst>
              <a:ext uri="{FF2B5EF4-FFF2-40B4-BE49-F238E27FC236}">
                <a16:creationId xmlns:a16="http://schemas.microsoft.com/office/drawing/2014/main" id="{106982C1-744B-AAA9-648B-8E164B1AFB1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4497"/>
            <a:ext cx="6853484" cy="6853504"/>
          </a:xfrm>
          <a:noFill/>
        </p:spPr>
      </p:pic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2A24804D-7C1B-ED7A-66F1-1D051C332CA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74763" y="1916832"/>
            <a:ext cx="4464445" cy="4032250"/>
          </a:xfrm>
        </p:spPr>
        <p:txBody>
          <a:bodyPr>
            <a:normAutofit/>
          </a:bodyPr>
          <a:lstStyle/>
          <a:p>
            <a:r>
              <a:rPr lang="fi-FI" dirty="0"/>
              <a:t>Varoittaa tulipalosta.</a:t>
            </a:r>
          </a:p>
          <a:p>
            <a:r>
              <a:rPr lang="fi-FI" dirty="0"/>
              <a:t>Kokeilkaa kotona vanhempien kanssa millainen palovaroittimen varoitusääni on.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CCD1AA6D-64FF-4A85-8A57-F5FFD87EE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47528" y="3861048"/>
            <a:ext cx="791264" cy="75455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7393610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D61ED92-FED6-DD37-0DDE-A05447725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dirty="0"/>
              <a:t>Miten pitää toimia tulipalotilanteessa?</a:t>
            </a:r>
          </a:p>
        </p:txBody>
      </p:sp>
      <p:pic>
        <p:nvPicPr>
          <p:cNvPr id="4" name="Kuva 3" descr="Piirretty koirahahmo.">
            <a:extLst>
              <a:ext uri="{FF2B5EF4-FFF2-40B4-BE49-F238E27FC236}">
                <a16:creationId xmlns:a16="http://schemas.microsoft.com/office/drawing/2014/main" id="{472048E2-6EBD-E8E1-129F-E31AC4F47E4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75979" y="1865254"/>
            <a:ext cx="1955829" cy="3903739"/>
          </a:xfrm>
          <a:prstGeom prst="rect">
            <a:avLst/>
          </a:prstGeom>
        </p:spPr>
      </p:pic>
      <p:sp>
        <p:nvSpPr>
          <p:cNvPr id="6" name="Puhekupla: Soikea 5">
            <a:extLst>
              <a:ext uri="{FF2B5EF4-FFF2-40B4-BE49-F238E27FC236}">
                <a16:creationId xmlns:a16="http://schemas.microsoft.com/office/drawing/2014/main" id="{7FF90ADA-450B-054A-7A91-D407E6ED31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552910" y="2108468"/>
            <a:ext cx="1512168" cy="1008112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ADD713B6-3C8B-30EA-6A4F-8168B7BAAC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936542" y="2229563"/>
            <a:ext cx="9361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4000" dirty="0"/>
              <a:t>!?!</a:t>
            </a:r>
          </a:p>
        </p:txBody>
      </p:sp>
      <p:sp>
        <p:nvSpPr>
          <p:cNvPr id="12" name="Tekstiruutu 11" descr="Tekstilaatikko, jossa lukee puhutaan turvallisuudesta.">
            <a:extLst>
              <a:ext uri="{FF2B5EF4-FFF2-40B4-BE49-F238E27FC236}">
                <a16:creationId xmlns:a16="http://schemas.microsoft.com/office/drawing/2014/main" id="{40A3E95E-950E-17A6-AAC7-5E38415EDA29}"/>
              </a:ext>
            </a:extLst>
          </p:cNvPr>
          <p:cNvSpPr txBox="1"/>
          <p:nvPr/>
        </p:nvSpPr>
        <p:spPr>
          <a:xfrm rot="21159067">
            <a:off x="56284" y="2107627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dirty="0"/>
              <a:t>Varoita heti muita.</a:t>
            </a:r>
          </a:p>
        </p:txBody>
      </p:sp>
      <p:pic>
        <p:nvPicPr>
          <p:cNvPr id="8" name="Kuva 7" descr="Iso nallehahmo ja pieni nallehahmo seisovat vierekkäin.">
            <a:extLst>
              <a:ext uri="{FF2B5EF4-FFF2-40B4-BE49-F238E27FC236}">
                <a16:creationId xmlns:a16="http://schemas.microsoft.com/office/drawing/2014/main" id="{2824D91A-2A03-0BC7-92AA-D59DBF130D7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391965" y="2296604"/>
            <a:ext cx="3478412" cy="3485127"/>
          </a:xfrm>
          <a:prstGeom prst="rect">
            <a:avLst/>
          </a:prstGeom>
        </p:spPr>
      </p:pic>
      <p:sp>
        <p:nvSpPr>
          <p:cNvPr id="13" name="Tekstiruutu 12" descr="Tekstilaatikko, jossa lukee puhutaan turvallisuudesta.">
            <a:extLst>
              <a:ext uri="{FF2B5EF4-FFF2-40B4-BE49-F238E27FC236}">
                <a16:creationId xmlns:a16="http://schemas.microsoft.com/office/drawing/2014/main" id="{F82E5AE3-72EA-ADCA-0B50-034B1797A9D5}"/>
              </a:ext>
            </a:extLst>
          </p:cNvPr>
          <p:cNvSpPr txBox="1"/>
          <p:nvPr/>
        </p:nvSpPr>
        <p:spPr>
          <a:xfrm>
            <a:off x="4582999" y="1744908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dirty="0"/>
              <a:t>Kerro lähimmälle aikuiselle.</a:t>
            </a:r>
          </a:p>
        </p:txBody>
      </p:sp>
      <p:pic>
        <p:nvPicPr>
          <p:cNvPr id="9" name="Kuva 8" descr="Kanihahmo on piilossa kasviruukun takana. Kuvan päällä on punainen rasti.">
            <a:extLst>
              <a:ext uri="{FF2B5EF4-FFF2-40B4-BE49-F238E27FC236}">
                <a16:creationId xmlns:a16="http://schemas.microsoft.com/office/drawing/2014/main" id="{2E8F02D7-28E0-7929-6B18-C3318305A58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048328" y="2708920"/>
            <a:ext cx="1919954" cy="2399942"/>
          </a:xfrm>
          <a:prstGeom prst="rect">
            <a:avLst/>
          </a:prstGeom>
        </p:spPr>
      </p:pic>
      <p:sp>
        <p:nvSpPr>
          <p:cNvPr id="14" name="Tekstiruutu 13" descr="Tekstilaatikko, jossa lukee puhutaan turvallisuudesta.">
            <a:extLst>
              <a:ext uri="{FF2B5EF4-FFF2-40B4-BE49-F238E27FC236}">
                <a16:creationId xmlns:a16="http://schemas.microsoft.com/office/drawing/2014/main" id="{A34D74A1-C7CD-68D9-2DFF-CDA83F2B91F2}"/>
              </a:ext>
            </a:extLst>
          </p:cNvPr>
          <p:cNvSpPr txBox="1"/>
          <p:nvPr/>
        </p:nvSpPr>
        <p:spPr>
          <a:xfrm rot="380501">
            <a:off x="8771880" y="2085246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dirty="0"/>
              <a:t>Älä mene piiloon.</a:t>
            </a:r>
          </a:p>
        </p:txBody>
      </p:sp>
      <p:cxnSp>
        <p:nvCxnSpPr>
          <p:cNvPr id="10" name="Suora yhdysviiva 9">
            <a:extLst>
              <a:ext uri="{FF2B5EF4-FFF2-40B4-BE49-F238E27FC236}">
                <a16:creationId xmlns:a16="http://schemas.microsoft.com/office/drawing/2014/main" id="{4B3D10FE-AD42-A2FB-3BDC-AE9FEF9FC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8472264" y="2780928"/>
            <a:ext cx="2703603" cy="257084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uora yhdysviiva 10">
            <a:extLst>
              <a:ext uri="{FF2B5EF4-FFF2-40B4-BE49-F238E27FC236}">
                <a16:creationId xmlns:a16="http://schemas.microsoft.com/office/drawing/2014/main" id="{483EA6BC-9191-F824-3FE8-7D0DDB0D00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8330845" y="2780928"/>
            <a:ext cx="2870200" cy="257084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Kuva 2">
            <a:extLst>
              <a:ext uri="{FF2B5EF4-FFF2-40B4-BE49-F238E27FC236}">
                <a16:creationId xmlns:a16="http://schemas.microsoft.com/office/drawing/2014/main" id="{B72DE377-78BD-B0C6-09CF-A0A2FBE531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001881" y="333375"/>
            <a:ext cx="791264" cy="75455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876872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2" grpId="0"/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E3CDA76-257F-7C75-160C-619CBE411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189" y="333375"/>
            <a:ext cx="5107756" cy="923925"/>
          </a:xfrm>
        </p:spPr>
        <p:txBody>
          <a:bodyPr/>
          <a:lstStyle/>
          <a:p>
            <a:pPr algn="ctr"/>
            <a:r>
              <a:rPr lang="fi-FI" dirty="0"/>
              <a:t>Mistä voi tulla savua?</a:t>
            </a:r>
          </a:p>
        </p:txBody>
      </p:sp>
      <p:sp>
        <p:nvSpPr>
          <p:cNvPr id="5" name="Ellipsi 4">
            <a:extLst>
              <a:ext uri="{FF2B5EF4-FFF2-40B4-BE49-F238E27FC236}">
                <a16:creationId xmlns:a16="http://schemas.microsoft.com/office/drawing/2014/main" id="{8145937F-5019-40AF-7DC9-D326A80BA1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85116" y="548681"/>
            <a:ext cx="5879436" cy="563428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pic>
        <p:nvPicPr>
          <p:cNvPr id="6" name="Kuva 5" descr="Piirretty savu-hahmo, jolla on silmät ja suu.">
            <a:extLst>
              <a:ext uri="{FF2B5EF4-FFF2-40B4-BE49-F238E27FC236}">
                <a16:creationId xmlns:a16="http://schemas.microsoft.com/office/drawing/2014/main" id="{E70A23BB-0595-6CD7-8E71-CCD8CB93D2E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3992" y="1484784"/>
            <a:ext cx="3672408" cy="3643940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3D28320A-78AB-6CB2-B5F5-A8B77460B0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920536" y="5733256"/>
            <a:ext cx="791264" cy="75455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2718985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AEE11E0-22C3-E804-DC52-8DAE42A8E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Tulipalotilanteessa toimiminen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A1859B6-28F6-2A19-8D90-FD62BAF580B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fi-FI" dirty="0"/>
              <a:t>Sulje ovet, ettei savu leviä.</a:t>
            </a:r>
          </a:p>
          <a:p>
            <a:r>
              <a:rPr lang="fi-FI" dirty="0"/>
              <a:t>Poistu rakennuksesta turvallisesti.</a:t>
            </a:r>
          </a:p>
          <a:p>
            <a:r>
              <a:rPr lang="fi-FI" dirty="0"/>
              <a:t>Savuun ei saa koskaan mennä.</a:t>
            </a:r>
          </a:p>
          <a:p>
            <a:r>
              <a:rPr lang="fi-FI" dirty="0"/>
              <a:t>Hälytä apua.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622CF76D-8DA4-ADA4-6321-53089C05CA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51584" y="5877272"/>
            <a:ext cx="791264" cy="754556"/>
          </a:xfrm>
          <a:prstGeom prst="rect">
            <a:avLst/>
          </a:prstGeom>
          <a:effectLst/>
        </p:spPr>
      </p:pic>
      <p:pic>
        <p:nvPicPr>
          <p:cNvPr id="6" name="Kuva 5" descr="Piirroskuva, jossa nallehahmo sulkee ovea, jonka takaa tulee mustaa savua.">
            <a:extLst>
              <a:ext uri="{FF2B5EF4-FFF2-40B4-BE49-F238E27FC236}">
                <a16:creationId xmlns:a16="http://schemas.microsoft.com/office/drawing/2014/main" id="{C5B7C373-2EEE-D889-B392-CA58E71AD6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7407" y="398401"/>
            <a:ext cx="5591944" cy="6061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2472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F4EE16F-440D-8A65-4B24-CA2327F62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Mitä, jos huoneessa on savua?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9356645-4833-31B2-58FA-A6D49939B09A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fi-FI" dirty="0"/>
              <a:t>Jos huoneessa on savua, pysy matalana.</a:t>
            </a:r>
          </a:p>
          <a:p>
            <a:r>
              <a:rPr lang="fi-FI" dirty="0"/>
              <a:t>Alhaalla lattiatasossa on yleensä vähemmän savua, joten siellä näkee paremmin ja ilma on raikkaampaa.</a:t>
            </a:r>
          </a:p>
        </p:txBody>
      </p:sp>
      <p:pic>
        <p:nvPicPr>
          <p:cNvPr id="5" name="Kuva 4" descr="Piirroskuva, jossa kissa- ja koirahahmot ovat savupilvessä.">
            <a:extLst>
              <a:ext uri="{FF2B5EF4-FFF2-40B4-BE49-F238E27FC236}">
                <a16:creationId xmlns:a16="http://schemas.microsoft.com/office/drawing/2014/main" id="{5C7F8697-4C4F-2ABC-EB30-E738528BC4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7968" y="1052736"/>
            <a:ext cx="6102589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2944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C3FE5B1-6745-4CD3-B112-FA56A72F9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806" y="2636912"/>
            <a:ext cx="11228387" cy="923925"/>
          </a:xfrm>
        </p:spPr>
        <p:txBody>
          <a:bodyPr/>
          <a:lstStyle/>
          <a:p>
            <a:r>
              <a:rPr lang="fi-FI" dirty="0"/>
              <a:t>Poistumisharjoitus</a:t>
            </a:r>
          </a:p>
        </p:txBody>
      </p:sp>
      <p:pic>
        <p:nvPicPr>
          <p:cNvPr id="4" name="Kuva 3" descr="Poistumistien merkki ja teksti exit.">
            <a:extLst>
              <a:ext uri="{FF2B5EF4-FFF2-40B4-BE49-F238E27FC236}">
                <a16:creationId xmlns:a16="http://schemas.microsoft.com/office/drawing/2014/main" id="{B597D1E1-2539-C46F-A3FA-5D20E2C8F31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0016" y="454360"/>
            <a:ext cx="4134714" cy="5949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268684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E958232-30F3-9B51-D8DB-A3F4ECA6E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806" y="511215"/>
            <a:ext cx="11228387" cy="923925"/>
          </a:xfrm>
        </p:spPr>
        <p:txBody>
          <a:bodyPr/>
          <a:lstStyle/>
          <a:p>
            <a:pPr algn="ctr"/>
            <a:r>
              <a:rPr lang="fi-FI" dirty="0"/>
              <a:t>KIITOS, kun jaksoit kuunnella ja osallistua!</a:t>
            </a:r>
          </a:p>
        </p:txBody>
      </p:sp>
      <p:pic>
        <p:nvPicPr>
          <p:cNvPr id="4" name="Kuva 3" descr="Piirroshahmo liekistä, jolla on kasvot.">
            <a:extLst>
              <a:ext uri="{FF2B5EF4-FFF2-40B4-BE49-F238E27FC236}">
                <a16:creationId xmlns:a16="http://schemas.microsoft.com/office/drawing/2014/main" id="{394CB596-30A3-0D21-596F-C9717DD375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3352" y="2204864"/>
            <a:ext cx="2855798" cy="2723313"/>
          </a:xfrm>
          <a:prstGeom prst="rect">
            <a:avLst/>
          </a:prstGeom>
          <a:effectLst>
            <a:reflection blurRad="6350" stA="50000" endA="300" endPos="55500" dist="101600" dir="5400000" sy="-100000" algn="bl" rotWithShape="0"/>
          </a:effectLst>
        </p:spPr>
      </p:pic>
      <p:pic>
        <p:nvPicPr>
          <p:cNvPr id="3" name="Kuva 2" descr="Piirroshahmo, jolla pyöräilykypärä päässä.">
            <a:extLst>
              <a:ext uri="{FF2B5EF4-FFF2-40B4-BE49-F238E27FC236}">
                <a16:creationId xmlns:a16="http://schemas.microsoft.com/office/drawing/2014/main" id="{1AB3F7D1-4742-EDA0-C9F8-375656C96C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03712" y="1987652"/>
            <a:ext cx="2497189" cy="3157736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  <p:pic>
        <p:nvPicPr>
          <p:cNvPr id="5" name="Kuva 4" descr="Punainen piirroshahmokissa.">
            <a:extLst>
              <a:ext uri="{FF2B5EF4-FFF2-40B4-BE49-F238E27FC236}">
                <a16:creationId xmlns:a16="http://schemas.microsoft.com/office/drawing/2014/main" id="{4C7AA007-D4AC-CCF5-0F3C-29991AB9E5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85463" y="2204864"/>
            <a:ext cx="2531611" cy="2904608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  <p:pic>
        <p:nvPicPr>
          <p:cNvPr id="6" name="Kuva 5" descr="Tulikettu-piirroshahmo.&#10;">
            <a:extLst>
              <a:ext uri="{FF2B5EF4-FFF2-40B4-BE49-F238E27FC236}">
                <a16:creationId xmlns:a16="http://schemas.microsoft.com/office/drawing/2014/main" id="{92FB7434-244E-E0FA-AA86-456C9DE5CAB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1461" y="1924463"/>
            <a:ext cx="2497188" cy="3960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1374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22815DA-FE79-C30C-1028-0CC31E5F7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dirty="0"/>
              <a:t>KOULUTUKSEN AIHEET</a:t>
            </a:r>
          </a:p>
        </p:txBody>
      </p:sp>
      <p:pic>
        <p:nvPicPr>
          <p:cNvPr id="3" name="Kuva 2" descr="Punainen piirroshahmokissa punaisella korttipohjalla. Hämmästynyt ilme.">
            <a:extLst>
              <a:ext uri="{FF2B5EF4-FFF2-40B4-BE49-F238E27FC236}">
                <a16:creationId xmlns:a16="http://schemas.microsoft.com/office/drawing/2014/main" id="{959AC54C-4F37-4E79-1A42-78CB36189E0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0504">
            <a:off x="1366568" y="1623349"/>
            <a:ext cx="2092388" cy="30162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Kuva 3" descr="Tulenliekki-piirroshahmo vaaleanpunaisella korttipohjalla.">
            <a:extLst>
              <a:ext uri="{FF2B5EF4-FFF2-40B4-BE49-F238E27FC236}">
                <a16:creationId xmlns:a16="http://schemas.microsoft.com/office/drawing/2014/main" id="{883AA8BB-0530-8D51-0CCE-2BCF703F6E3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215" y="1798316"/>
            <a:ext cx="2101569" cy="30295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kstiruutu 5" descr="Tekstilaatikko, jossa lukee puhutaan turvallisuudesta.">
            <a:extLst>
              <a:ext uri="{FF2B5EF4-FFF2-40B4-BE49-F238E27FC236}">
                <a16:creationId xmlns:a16="http://schemas.microsoft.com/office/drawing/2014/main" id="{62B503DE-141A-3F89-F959-789220CE4206}"/>
              </a:ext>
            </a:extLst>
          </p:cNvPr>
          <p:cNvSpPr txBox="1"/>
          <p:nvPr/>
        </p:nvSpPr>
        <p:spPr>
          <a:xfrm rot="21133457">
            <a:off x="1343029" y="4782203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dirty="0"/>
              <a:t>Puhutaan turvallisuudesta</a:t>
            </a:r>
          </a:p>
        </p:txBody>
      </p:sp>
      <p:sp>
        <p:nvSpPr>
          <p:cNvPr id="7" name="Tekstiruutu 6" descr="Tekstilaatikko, jossa lukee toiminta tulipalossa.">
            <a:extLst>
              <a:ext uri="{FF2B5EF4-FFF2-40B4-BE49-F238E27FC236}">
                <a16:creationId xmlns:a16="http://schemas.microsoft.com/office/drawing/2014/main" id="{31708A4D-344E-DBEF-0695-87B77ED17F99}"/>
              </a:ext>
            </a:extLst>
          </p:cNvPr>
          <p:cNvSpPr txBox="1"/>
          <p:nvPr/>
        </p:nvSpPr>
        <p:spPr>
          <a:xfrm>
            <a:off x="4655839" y="4994084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dirty="0"/>
              <a:t>Toiminta tulipalossa</a:t>
            </a:r>
          </a:p>
        </p:txBody>
      </p:sp>
      <p:sp>
        <p:nvSpPr>
          <p:cNvPr id="8" name="Tekstiruutu 7" descr="Tekstilaatikko, jossa lukee turvallisesti liikenteessä.">
            <a:extLst>
              <a:ext uri="{FF2B5EF4-FFF2-40B4-BE49-F238E27FC236}">
                <a16:creationId xmlns:a16="http://schemas.microsoft.com/office/drawing/2014/main" id="{98E45F58-EF23-BA95-5F50-D6068AA34E58}"/>
              </a:ext>
            </a:extLst>
          </p:cNvPr>
          <p:cNvSpPr txBox="1"/>
          <p:nvPr/>
        </p:nvSpPr>
        <p:spPr>
          <a:xfrm rot="520050">
            <a:off x="7999659" y="4977039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dirty="0"/>
              <a:t>Poistumisharjoitus</a:t>
            </a:r>
          </a:p>
        </p:txBody>
      </p:sp>
      <p:pic>
        <p:nvPicPr>
          <p:cNvPr id="9" name="Kuva 8" descr="Poistumistien merkki">
            <a:extLst>
              <a:ext uri="{FF2B5EF4-FFF2-40B4-BE49-F238E27FC236}">
                <a16:creationId xmlns:a16="http://schemas.microsoft.com/office/drawing/2014/main" id="{72EA5C6F-1808-1E2A-104D-6536DD5A96C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61178">
            <a:off x="8732344" y="1941776"/>
            <a:ext cx="2088327" cy="3004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83306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F511493-E77B-A7E4-3A9B-D2D59914D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2967037"/>
            <a:ext cx="5472338" cy="923925"/>
          </a:xfrm>
        </p:spPr>
        <p:txBody>
          <a:bodyPr/>
          <a:lstStyle/>
          <a:p>
            <a:pPr algn="ctr"/>
            <a:r>
              <a:rPr lang="fi-FI" dirty="0"/>
              <a:t>PUHUTAAN TURVALLISUUDESTA</a:t>
            </a:r>
          </a:p>
        </p:txBody>
      </p:sp>
      <p:pic>
        <p:nvPicPr>
          <p:cNvPr id="5" name="Kuva 4" descr="Punainen piirroshahmokissa.">
            <a:extLst>
              <a:ext uri="{FF2B5EF4-FFF2-40B4-BE49-F238E27FC236}">
                <a16:creationId xmlns:a16="http://schemas.microsoft.com/office/drawing/2014/main" id="{D6EF606B-9656-3CF0-51EE-6BBA904244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03512" y="1844824"/>
            <a:ext cx="3064121" cy="3515576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363562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03395461-036C-1225-D672-43528DBD5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806" y="454335"/>
            <a:ext cx="11228387" cy="923925"/>
          </a:xfrm>
        </p:spPr>
        <p:txBody>
          <a:bodyPr anchor="ctr">
            <a:normAutofit/>
          </a:bodyPr>
          <a:lstStyle/>
          <a:p>
            <a:pPr algn="ctr"/>
            <a:r>
              <a:rPr lang="en-US" dirty="0" err="1"/>
              <a:t>Hätänumerosta</a:t>
            </a:r>
            <a:r>
              <a:rPr lang="en-US" dirty="0"/>
              <a:t> 112 </a:t>
            </a:r>
            <a:r>
              <a:rPr lang="en-US" dirty="0" err="1"/>
              <a:t>saa</a:t>
            </a:r>
            <a:r>
              <a:rPr lang="en-US" dirty="0"/>
              <a:t> </a:t>
            </a:r>
            <a:r>
              <a:rPr lang="en-US" dirty="0" err="1"/>
              <a:t>hätätilanteessa</a:t>
            </a:r>
            <a:r>
              <a:rPr lang="en-US" dirty="0"/>
              <a:t> </a:t>
            </a:r>
            <a:r>
              <a:rPr lang="en-US" dirty="0" err="1"/>
              <a:t>apua</a:t>
            </a:r>
            <a:endParaRPr lang="en-US" dirty="0"/>
          </a:p>
        </p:txBody>
      </p:sp>
      <p:pic>
        <p:nvPicPr>
          <p:cNvPr id="5" name="Sisällön paikkamerkki 4" descr="Kuvassa ensihoitaja, palomies ja poliisi työvaatteissaan selin kameraan.">
            <a:extLst>
              <a:ext uri="{FF2B5EF4-FFF2-40B4-BE49-F238E27FC236}">
                <a16:creationId xmlns:a16="http://schemas.microsoft.com/office/drawing/2014/main" id="{458EDDBC-EB20-4FDE-62AF-E01B22536A3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003278" y="1628800"/>
            <a:ext cx="5812308" cy="3690816"/>
          </a:xfrm>
          <a:noFill/>
        </p:spPr>
      </p:pic>
      <p:pic>
        <p:nvPicPr>
          <p:cNvPr id="2" name="Kuva 1" descr="Sininen ruutu, jossa hätänumero 112 ja alla teksti Suomi.">
            <a:extLst>
              <a:ext uri="{FF2B5EF4-FFF2-40B4-BE49-F238E27FC236}">
                <a16:creationId xmlns:a16="http://schemas.microsoft.com/office/drawing/2014/main" id="{8F8D571F-3C73-7CE2-6809-565354CEF94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160" y="2070052"/>
            <a:ext cx="3024336" cy="3024336"/>
          </a:xfrm>
          <a:prstGeom prst="rect">
            <a:avLst/>
          </a:prstGeom>
        </p:spPr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id="{7DF4503C-E452-E09A-63EF-7D96EB578E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36160" y="1916832"/>
            <a:ext cx="654296" cy="750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4506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E0A92A4-02BC-4937-524E-B7913301B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908" y="575012"/>
            <a:ext cx="11228387" cy="923925"/>
          </a:xfrm>
        </p:spPr>
        <p:txBody>
          <a:bodyPr/>
          <a:lstStyle/>
          <a:p>
            <a:r>
              <a:rPr lang="fi-FI" dirty="0"/>
              <a:t>Hätänumeroon soittaminen</a:t>
            </a:r>
          </a:p>
        </p:txBody>
      </p:sp>
      <p:pic>
        <p:nvPicPr>
          <p:cNvPr id="4" name="Kuva 3" descr="Sarjakuva, jossa piirrosahahmolla puhekupla ja teksti kerro mitä on tapahtunut.">
            <a:extLst>
              <a:ext uri="{FF2B5EF4-FFF2-40B4-BE49-F238E27FC236}">
                <a16:creationId xmlns:a16="http://schemas.microsoft.com/office/drawing/2014/main" id="{B27D6815-7942-63B5-9BDF-69EB0A57519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05109" y="677357"/>
            <a:ext cx="2829066" cy="4019126"/>
          </a:xfrm>
          <a:prstGeom prst="rect">
            <a:avLst/>
          </a:prstGeom>
        </p:spPr>
      </p:pic>
      <p:pic>
        <p:nvPicPr>
          <p:cNvPr id="5" name="Kuva 4" descr="Sarjakuva, jossa talon kuva ja teksti kerro tarkka osoite.">
            <a:extLst>
              <a:ext uri="{FF2B5EF4-FFF2-40B4-BE49-F238E27FC236}">
                <a16:creationId xmlns:a16="http://schemas.microsoft.com/office/drawing/2014/main" id="{C0D4E65A-D7F9-14FD-45C8-BAAECC89CF1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480376" y="682693"/>
            <a:ext cx="2119890" cy="4018513"/>
          </a:xfrm>
          <a:prstGeom prst="rect">
            <a:avLst/>
          </a:prstGeom>
        </p:spPr>
      </p:pic>
      <p:pic>
        <p:nvPicPr>
          <p:cNvPr id="8" name="Kuva 7" descr="Sarjakuva, jossa puhelimen luurin kuva ja teksti lopeta puhelu vasta luvan saatuasi.">
            <a:extLst>
              <a:ext uri="{FF2B5EF4-FFF2-40B4-BE49-F238E27FC236}">
                <a16:creationId xmlns:a16="http://schemas.microsoft.com/office/drawing/2014/main" id="{AC28EB32-6DF3-2151-784B-B06E9A2E10A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022432" y="4841679"/>
            <a:ext cx="1582037" cy="1356032"/>
          </a:xfrm>
          <a:prstGeom prst="rect">
            <a:avLst/>
          </a:prstGeom>
        </p:spPr>
      </p:pic>
      <p:pic>
        <p:nvPicPr>
          <p:cNvPr id="9" name="Kuva 8" descr="Sininen tekstilaatikko, jossa lukee yleinen hätänumero on 112.">
            <a:extLst>
              <a:ext uri="{FF2B5EF4-FFF2-40B4-BE49-F238E27FC236}">
                <a16:creationId xmlns:a16="http://schemas.microsoft.com/office/drawing/2014/main" id="{731E1F3D-C06B-E4B6-C7E7-E3342DAEF747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84188" y="2498109"/>
            <a:ext cx="5179764" cy="1108456"/>
          </a:xfrm>
          <a:prstGeom prst="rect">
            <a:avLst/>
          </a:prstGeom>
        </p:spPr>
      </p:pic>
      <p:pic>
        <p:nvPicPr>
          <p:cNvPr id="6" name="Kuva 5" descr="Sarjakuva, jossa puhekuplia ja teksti vastaa kysymyksiin.">
            <a:extLst>
              <a:ext uri="{FF2B5EF4-FFF2-40B4-BE49-F238E27FC236}">
                <a16:creationId xmlns:a16="http://schemas.microsoft.com/office/drawing/2014/main" id="{7E6C5F45-6ABD-073C-1C3C-E646E0504769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872254" y="4797152"/>
            <a:ext cx="1648923" cy="1372708"/>
          </a:xfrm>
          <a:prstGeom prst="rect">
            <a:avLst/>
          </a:prstGeom>
        </p:spPr>
      </p:pic>
      <p:pic>
        <p:nvPicPr>
          <p:cNvPr id="3" name="Kuva 2" descr="Sarjakuva, jossa piirroshahmolla kännykässä numero 112 ja teksti soita hätäpuhelu itse, jos voit.">
            <a:extLst>
              <a:ext uri="{FF2B5EF4-FFF2-40B4-BE49-F238E27FC236}">
                <a16:creationId xmlns:a16="http://schemas.microsoft.com/office/drawing/2014/main" id="{BE104FE3-538B-5BE3-1D45-33513DAEACC7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905522" y="675681"/>
            <a:ext cx="2506753" cy="4020802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311DB858-D942-CE14-D68E-1AFC8081D5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84188" y="1850846"/>
            <a:ext cx="654296" cy="750697"/>
          </a:xfrm>
          <a:prstGeom prst="rect">
            <a:avLst/>
          </a:prstGeom>
        </p:spPr>
      </p:pic>
      <p:pic>
        <p:nvPicPr>
          <p:cNvPr id="7" name="Kuva 6" descr="Sarjakuva, jossa piirroshahmo päättäväisen näköisenä ja teksti toimi annettujen ohjeiden mukaisesti.">
            <a:extLst>
              <a:ext uri="{FF2B5EF4-FFF2-40B4-BE49-F238E27FC236}">
                <a16:creationId xmlns:a16="http://schemas.microsoft.com/office/drawing/2014/main" id="{6DAB76F8-F8E5-13DB-1EAB-84149104B15F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405109" y="3848026"/>
            <a:ext cx="2642297" cy="2025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154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B9595E4-A3A5-7359-190D-648DDFA36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Saako lapsi koskea näihin ilman aikuisen lupaa? 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D173A57A-9596-B064-4C2B-DC59BE979E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79557" y="400546"/>
            <a:ext cx="654296" cy="750697"/>
          </a:xfrm>
          <a:prstGeom prst="rect">
            <a:avLst/>
          </a:prstGeom>
        </p:spPr>
      </p:pic>
      <p:grpSp>
        <p:nvGrpSpPr>
          <p:cNvPr id="6" name="Ryhmä 5">
            <a:extLst>
              <a:ext uri="{FF2B5EF4-FFF2-40B4-BE49-F238E27FC236}">
                <a16:creationId xmlns:a16="http://schemas.microsoft.com/office/drawing/2014/main" id="{5485EB6D-0F6B-A964-6B56-F9A4450758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271464" y="1844824"/>
            <a:ext cx="2375787" cy="2317729"/>
            <a:chOff x="4494959" y="1346195"/>
            <a:chExt cx="2227865" cy="2227865"/>
          </a:xfrm>
        </p:grpSpPr>
        <p:pic>
          <p:nvPicPr>
            <p:cNvPr id="7" name="Kuva 6" descr="Hella, jolla on kattila ja kahvipannu.">
              <a:extLst>
                <a:ext uri="{FF2B5EF4-FFF2-40B4-BE49-F238E27FC236}">
                  <a16:creationId xmlns:a16="http://schemas.microsoft.com/office/drawing/2014/main" id="{63FD0B33-67A4-C220-641A-9A9C086DA9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94959" y="1346195"/>
              <a:ext cx="2227865" cy="2227865"/>
            </a:xfrm>
            <a:prstGeom prst="rect">
              <a:avLst/>
            </a:prstGeom>
          </p:spPr>
        </p:pic>
        <p:sp>
          <p:nvSpPr>
            <p:cNvPr id="8" name="Ellipsi 7">
              <a:extLst>
                <a:ext uri="{FF2B5EF4-FFF2-40B4-BE49-F238E27FC236}">
                  <a16:creationId xmlns:a16="http://schemas.microsoft.com/office/drawing/2014/main" id="{CD0FA77D-F8CC-095A-BB4D-0FF79451EB30}"/>
                </a:ext>
              </a:extLst>
            </p:cNvPr>
            <p:cNvSpPr/>
            <p:nvPr/>
          </p:nvSpPr>
          <p:spPr>
            <a:xfrm>
              <a:off x="4543509" y="1386151"/>
              <a:ext cx="2130763" cy="2130763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10" name="Picture 2" descr="Keittiön liesi.">
              <a:extLst>
                <a:ext uri="{FF2B5EF4-FFF2-40B4-BE49-F238E27FC236}">
                  <a16:creationId xmlns:a16="http://schemas.microsoft.com/office/drawing/2014/main" id="{F23A00A8-CD5B-C345-B5B5-8907636F70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9673" y="1520910"/>
              <a:ext cx="1878434" cy="18784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8" name="Kuva 17" descr="Tulitikkurasia.">
            <a:extLst>
              <a:ext uri="{FF2B5EF4-FFF2-40B4-BE49-F238E27FC236}">
                <a16:creationId xmlns:a16="http://schemas.microsoft.com/office/drawing/2014/main" id="{30E51BD3-39AC-5455-9A89-029B79648BB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8221" y="3776164"/>
            <a:ext cx="2454308" cy="2454308"/>
          </a:xfrm>
          <a:prstGeom prst="rect">
            <a:avLst/>
          </a:prstGeom>
        </p:spPr>
      </p:pic>
      <p:grpSp>
        <p:nvGrpSpPr>
          <p:cNvPr id="21" name="Ryhmä 20">
            <a:extLst>
              <a:ext uri="{FF2B5EF4-FFF2-40B4-BE49-F238E27FC236}">
                <a16:creationId xmlns:a16="http://schemas.microsoft.com/office/drawing/2014/main" id="{8004CDD8-38CF-A92F-9ABA-5790A57F73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609767" y="749814"/>
            <a:ext cx="2454308" cy="2454308"/>
            <a:chOff x="6688958" y="3647182"/>
            <a:chExt cx="2247602" cy="2247602"/>
          </a:xfrm>
        </p:grpSpPr>
        <p:pic>
          <p:nvPicPr>
            <p:cNvPr id="22" name="Kuva 21" descr="Rokotuspiikki.">
              <a:extLst>
                <a:ext uri="{FF2B5EF4-FFF2-40B4-BE49-F238E27FC236}">
                  <a16:creationId xmlns:a16="http://schemas.microsoft.com/office/drawing/2014/main" id="{C78BD4F3-226A-A8D2-1318-D45B8FC6A2E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88958" y="3647182"/>
              <a:ext cx="2247602" cy="2247602"/>
            </a:xfrm>
            <a:prstGeom prst="rect">
              <a:avLst/>
            </a:prstGeom>
          </p:spPr>
        </p:pic>
        <p:sp>
          <p:nvSpPr>
            <p:cNvPr id="23" name="Ellipsi 22">
              <a:extLst>
                <a:ext uri="{FF2B5EF4-FFF2-40B4-BE49-F238E27FC236}">
                  <a16:creationId xmlns:a16="http://schemas.microsoft.com/office/drawing/2014/main" id="{3E345293-A46E-00E2-5D5B-2A553B89343F}"/>
                </a:ext>
              </a:extLst>
            </p:cNvPr>
            <p:cNvSpPr/>
            <p:nvPr/>
          </p:nvSpPr>
          <p:spPr>
            <a:xfrm>
              <a:off x="6724650" y="3705225"/>
              <a:ext cx="2162175" cy="213255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24" name="Picture 2" descr="Kuvan esikatselu">
              <a:extLst>
                <a:ext uri="{FF2B5EF4-FFF2-40B4-BE49-F238E27FC236}">
                  <a16:creationId xmlns:a16="http://schemas.microsoft.com/office/drawing/2014/main" id="{2169363A-C347-0A81-E939-EC451F2AB2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72842" y="4236968"/>
              <a:ext cx="1660095" cy="11840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Kuva 24" descr="Lääketabletteja.">
            <a:extLst>
              <a:ext uri="{FF2B5EF4-FFF2-40B4-BE49-F238E27FC236}">
                <a16:creationId xmlns:a16="http://schemas.microsoft.com/office/drawing/2014/main" id="{DB242139-0CDC-5243-5CBB-41EE785FB5B1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5481" y="4014715"/>
            <a:ext cx="2272238" cy="2272238"/>
          </a:xfrm>
          <a:prstGeom prst="rect">
            <a:avLst/>
          </a:prstGeom>
        </p:spPr>
      </p:pic>
      <p:pic>
        <p:nvPicPr>
          <p:cNvPr id="29" name="Kuva 28" descr="Muovileluja.">
            <a:extLst>
              <a:ext uri="{FF2B5EF4-FFF2-40B4-BE49-F238E27FC236}">
                <a16:creationId xmlns:a16="http://schemas.microsoft.com/office/drawing/2014/main" id="{97831D55-3F87-C3BF-F1BD-E028A4E4C506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2091" y="1907073"/>
            <a:ext cx="2272237" cy="2277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472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57BA001-02C7-9A8E-AC60-05C2920CF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dirty="0"/>
              <a:t>Onko toiminta turvallista? Mitä kuvasta puuttuu?</a:t>
            </a:r>
          </a:p>
        </p:txBody>
      </p:sp>
      <p:pic>
        <p:nvPicPr>
          <p:cNvPr id="4" name="Kuva 3" descr="Piiroskuva, jossa kaksi eläinhahmoa kani ja nalle polkupyörillä metsässä.">
            <a:extLst>
              <a:ext uri="{FF2B5EF4-FFF2-40B4-BE49-F238E27FC236}">
                <a16:creationId xmlns:a16="http://schemas.microsoft.com/office/drawing/2014/main" id="{B66FA4BF-DA06-211F-7E6B-F5BBBC13B9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281" r="14182" b="3596"/>
          <a:stretch/>
        </p:blipFill>
        <p:spPr>
          <a:xfrm>
            <a:off x="1271464" y="1257300"/>
            <a:ext cx="9649072" cy="4322784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7A6C643D-6B7F-8B56-9FAC-73C1646D18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15680" y="3068960"/>
            <a:ext cx="1080120" cy="1229799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0822E631-EC4C-7DBD-0C78-8A29A9B66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15880" y="3071223"/>
            <a:ext cx="1454609" cy="1581913"/>
          </a:xfrm>
          <a:prstGeom prst="rect">
            <a:avLst/>
          </a:prstGeom>
        </p:spPr>
      </p:pic>
      <p:grpSp>
        <p:nvGrpSpPr>
          <p:cNvPr id="7" name="Ryhmä 6">
            <a:extLst>
              <a:ext uri="{FF2B5EF4-FFF2-40B4-BE49-F238E27FC236}">
                <a16:creationId xmlns:a16="http://schemas.microsoft.com/office/drawing/2014/main" id="{A4581CDF-69CA-A113-BAAC-65145826A4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10800000">
            <a:off x="2354097" y="4077072"/>
            <a:ext cx="829292" cy="1060704"/>
            <a:chOff x="6953249" y="3670173"/>
            <a:chExt cx="1496885" cy="1060704"/>
          </a:xfrm>
        </p:grpSpPr>
        <p:sp>
          <p:nvSpPr>
            <p:cNvPr id="8" name="Suorakulmio 7">
              <a:extLst>
                <a:ext uri="{FF2B5EF4-FFF2-40B4-BE49-F238E27FC236}">
                  <a16:creationId xmlns:a16="http://schemas.microsoft.com/office/drawing/2014/main" id="{D42D4ECC-B887-ECFD-5B04-4E02F485B913}"/>
                </a:ext>
              </a:extLst>
            </p:cNvPr>
            <p:cNvSpPr/>
            <p:nvPr/>
          </p:nvSpPr>
          <p:spPr>
            <a:xfrm>
              <a:off x="6953249" y="4146550"/>
              <a:ext cx="149225" cy="10795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9" name="Suorakulmio 8">
              <a:extLst>
                <a:ext uri="{FF2B5EF4-FFF2-40B4-BE49-F238E27FC236}">
                  <a16:creationId xmlns:a16="http://schemas.microsoft.com/office/drawing/2014/main" id="{8839717A-E1BA-597D-9553-20E394DDC634}"/>
                </a:ext>
              </a:extLst>
            </p:cNvPr>
            <p:cNvSpPr/>
            <p:nvPr/>
          </p:nvSpPr>
          <p:spPr>
            <a:xfrm>
              <a:off x="7100391" y="4146550"/>
              <a:ext cx="49709" cy="10795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0" name="Tasakylkinen kolmio 9">
              <a:extLst>
                <a:ext uri="{FF2B5EF4-FFF2-40B4-BE49-F238E27FC236}">
                  <a16:creationId xmlns:a16="http://schemas.microsoft.com/office/drawing/2014/main" id="{5CA9E91C-7966-FCF0-DFAB-C5663E8E56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6200000">
              <a:off x="7208646" y="3489388"/>
              <a:ext cx="1060704" cy="1422273"/>
            </a:xfrm>
            <a:prstGeom prst="triangle">
              <a:avLst/>
            </a:prstGeom>
            <a:solidFill>
              <a:srgbClr val="C00000">
                <a:alpha val="1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</p:grpSp>
      <p:grpSp>
        <p:nvGrpSpPr>
          <p:cNvPr id="13" name="Ryhmä 12">
            <a:extLst>
              <a:ext uri="{FF2B5EF4-FFF2-40B4-BE49-F238E27FC236}">
                <a16:creationId xmlns:a16="http://schemas.microsoft.com/office/drawing/2014/main" id="{5F9C4645-9930-A6F2-C976-F329ED2618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155858" y="3429000"/>
            <a:ext cx="1496885" cy="1060704"/>
            <a:chOff x="6953249" y="3670173"/>
            <a:chExt cx="1496885" cy="1060704"/>
          </a:xfrm>
        </p:grpSpPr>
        <p:sp>
          <p:nvSpPr>
            <p:cNvPr id="14" name="Suorakulmio 13">
              <a:extLst>
                <a:ext uri="{FF2B5EF4-FFF2-40B4-BE49-F238E27FC236}">
                  <a16:creationId xmlns:a16="http://schemas.microsoft.com/office/drawing/2014/main" id="{DD15F3A0-651C-1545-4BD1-D33331B4C37D}"/>
                </a:ext>
              </a:extLst>
            </p:cNvPr>
            <p:cNvSpPr/>
            <p:nvPr/>
          </p:nvSpPr>
          <p:spPr>
            <a:xfrm>
              <a:off x="6953249" y="4146550"/>
              <a:ext cx="149225" cy="10795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5" name="Suorakulmio 14">
              <a:extLst>
                <a:ext uri="{FF2B5EF4-FFF2-40B4-BE49-F238E27FC236}">
                  <a16:creationId xmlns:a16="http://schemas.microsoft.com/office/drawing/2014/main" id="{1A99AB2F-7D4C-F7F7-37F6-5036B212AECD}"/>
                </a:ext>
              </a:extLst>
            </p:cNvPr>
            <p:cNvSpPr/>
            <p:nvPr/>
          </p:nvSpPr>
          <p:spPr>
            <a:xfrm>
              <a:off x="7100391" y="4146550"/>
              <a:ext cx="49709" cy="10795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6" name="Tasakylkinen kolmio 15">
              <a:extLst>
                <a:ext uri="{FF2B5EF4-FFF2-40B4-BE49-F238E27FC236}">
                  <a16:creationId xmlns:a16="http://schemas.microsoft.com/office/drawing/2014/main" id="{08174FE7-EC5F-FD20-C380-41FF728246E7}"/>
                </a:ext>
              </a:extLst>
            </p:cNvPr>
            <p:cNvSpPr/>
            <p:nvPr/>
          </p:nvSpPr>
          <p:spPr>
            <a:xfrm rot="16200000">
              <a:off x="7208646" y="3489388"/>
              <a:ext cx="1060704" cy="1422273"/>
            </a:xfrm>
            <a:prstGeom prst="triangle">
              <a:avLst/>
            </a:prstGeom>
            <a:solidFill>
              <a:srgbClr val="FFFF00">
                <a:alpha val="1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grpSp>
        <p:nvGrpSpPr>
          <p:cNvPr id="17" name="Ryhmä 16">
            <a:extLst>
              <a:ext uri="{FF2B5EF4-FFF2-40B4-BE49-F238E27FC236}">
                <a16:creationId xmlns:a16="http://schemas.microsoft.com/office/drawing/2014/main" id="{EFD15FC5-B6B1-B57C-5211-D6EADA7E0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139623" y="3862179"/>
            <a:ext cx="1496885" cy="1060704"/>
            <a:chOff x="6953249" y="3670173"/>
            <a:chExt cx="1496885" cy="1060704"/>
          </a:xfrm>
        </p:grpSpPr>
        <p:sp>
          <p:nvSpPr>
            <p:cNvPr id="18" name="Suorakulmio 17">
              <a:extLst>
                <a:ext uri="{FF2B5EF4-FFF2-40B4-BE49-F238E27FC236}">
                  <a16:creationId xmlns:a16="http://schemas.microsoft.com/office/drawing/2014/main" id="{03013810-2071-9833-8A19-A5A740C29D1B}"/>
                </a:ext>
              </a:extLst>
            </p:cNvPr>
            <p:cNvSpPr/>
            <p:nvPr/>
          </p:nvSpPr>
          <p:spPr>
            <a:xfrm>
              <a:off x="6953249" y="4146550"/>
              <a:ext cx="149225" cy="10795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9" name="Suorakulmio 18">
              <a:extLst>
                <a:ext uri="{FF2B5EF4-FFF2-40B4-BE49-F238E27FC236}">
                  <a16:creationId xmlns:a16="http://schemas.microsoft.com/office/drawing/2014/main" id="{2D2505F5-AA02-2627-5FF5-D66B4E641279}"/>
                </a:ext>
              </a:extLst>
            </p:cNvPr>
            <p:cNvSpPr/>
            <p:nvPr/>
          </p:nvSpPr>
          <p:spPr>
            <a:xfrm>
              <a:off x="7100391" y="4146550"/>
              <a:ext cx="49709" cy="10795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20" name="Tasakylkinen kolmio 19">
              <a:extLst>
                <a:ext uri="{FF2B5EF4-FFF2-40B4-BE49-F238E27FC236}">
                  <a16:creationId xmlns:a16="http://schemas.microsoft.com/office/drawing/2014/main" id="{5183C33B-A613-8746-2B43-EB19461DE01F}"/>
                </a:ext>
              </a:extLst>
            </p:cNvPr>
            <p:cNvSpPr/>
            <p:nvPr/>
          </p:nvSpPr>
          <p:spPr>
            <a:xfrm rot="16200000">
              <a:off x="7208646" y="3489388"/>
              <a:ext cx="1060704" cy="1422273"/>
            </a:xfrm>
            <a:prstGeom prst="triangle">
              <a:avLst/>
            </a:prstGeom>
            <a:solidFill>
              <a:srgbClr val="FFFF00">
                <a:alpha val="1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292822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E204C46-587B-2C75-1285-A780535F6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dirty="0"/>
              <a:t>Onko automatka turvallinen? Mitä kuvasta puuttuu?</a:t>
            </a:r>
          </a:p>
        </p:txBody>
      </p:sp>
      <p:pic>
        <p:nvPicPr>
          <p:cNvPr id="5" name="Picture 2" descr="Piirroskuva auton takapenkistä.">
            <a:extLst>
              <a:ext uri="{FF2B5EF4-FFF2-40B4-BE49-F238E27FC236}">
                <a16:creationId xmlns:a16="http://schemas.microsoft.com/office/drawing/2014/main" id="{AB5768A2-9C3A-9ED6-E847-1C0DBED52D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39" t="8527" r="1639" b="7419"/>
          <a:stretch/>
        </p:blipFill>
        <p:spPr bwMode="auto">
          <a:xfrm>
            <a:off x="1810046" y="1340768"/>
            <a:ext cx="7920880" cy="4589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Kuva 5" descr="Takapenkillä istuva kissahahmo">
            <a:extLst>
              <a:ext uri="{FF2B5EF4-FFF2-40B4-BE49-F238E27FC236}">
                <a16:creationId xmlns:a16="http://schemas.microsoft.com/office/drawing/2014/main" id="{AE57D567-7952-7CC5-32FE-C509E811D9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19736" y="2924944"/>
            <a:ext cx="1800200" cy="1981871"/>
          </a:xfrm>
          <a:prstGeom prst="rect">
            <a:avLst/>
          </a:prstGeom>
        </p:spPr>
      </p:pic>
      <p:grpSp>
        <p:nvGrpSpPr>
          <p:cNvPr id="8" name="Ryhmä 7" descr="Kissahahmon turvavyö.">
            <a:extLst>
              <a:ext uri="{FF2B5EF4-FFF2-40B4-BE49-F238E27FC236}">
                <a16:creationId xmlns:a16="http://schemas.microsoft.com/office/drawing/2014/main" id="{4683ACDD-B0E1-155D-89A8-331AFCD2D14E}"/>
              </a:ext>
            </a:extLst>
          </p:cNvPr>
          <p:cNvGrpSpPr/>
          <p:nvPr/>
        </p:nvGrpSpPr>
        <p:grpSpPr>
          <a:xfrm>
            <a:off x="4065517" y="4389552"/>
            <a:ext cx="1245840" cy="517263"/>
            <a:chOff x="3687644" y="4495800"/>
            <a:chExt cx="1493956" cy="602591"/>
          </a:xfrm>
        </p:grpSpPr>
        <p:cxnSp>
          <p:nvCxnSpPr>
            <p:cNvPr id="9" name="Suora yhdysviiva 8">
              <a:extLst>
                <a:ext uri="{FF2B5EF4-FFF2-40B4-BE49-F238E27FC236}">
                  <a16:creationId xmlns:a16="http://schemas.microsoft.com/office/drawing/2014/main" id="{D63DDF2D-BA1B-B615-5B91-95079B6C88C3}"/>
                </a:ext>
              </a:extLst>
            </p:cNvPr>
            <p:cNvCxnSpPr>
              <a:cxnSpLocks/>
            </p:cNvCxnSpPr>
            <p:nvPr/>
          </p:nvCxnSpPr>
          <p:spPr>
            <a:xfrm>
              <a:off x="3687644" y="4495800"/>
              <a:ext cx="1341136" cy="49546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uora yhdysviiva 9">
              <a:extLst>
                <a:ext uri="{FF2B5EF4-FFF2-40B4-BE49-F238E27FC236}">
                  <a16:creationId xmlns:a16="http://schemas.microsoft.com/office/drawing/2014/main" id="{00AEE3D3-7F4A-E86F-606D-1AC3D5685F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87644" y="4962592"/>
              <a:ext cx="1299675" cy="57336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Suorakulmio 10">
              <a:extLst>
                <a:ext uri="{FF2B5EF4-FFF2-40B4-BE49-F238E27FC236}">
                  <a16:creationId xmlns:a16="http://schemas.microsoft.com/office/drawing/2014/main" id="{115C41E7-F75F-6C74-3587-30E0611DF62B}"/>
                </a:ext>
              </a:extLst>
            </p:cNvPr>
            <p:cNvSpPr/>
            <p:nvPr/>
          </p:nvSpPr>
          <p:spPr>
            <a:xfrm>
              <a:off x="5028780" y="4876800"/>
              <a:ext cx="152820" cy="22159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2" name="Suorakulmio 11">
              <a:extLst>
                <a:ext uri="{FF2B5EF4-FFF2-40B4-BE49-F238E27FC236}">
                  <a16:creationId xmlns:a16="http://schemas.microsoft.com/office/drawing/2014/main" id="{F9AFF600-4162-1362-F60C-5B84E261E9F0}"/>
                </a:ext>
              </a:extLst>
            </p:cNvPr>
            <p:cNvSpPr/>
            <p:nvPr/>
          </p:nvSpPr>
          <p:spPr>
            <a:xfrm>
              <a:off x="5028780" y="4876800"/>
              <a:ext cx="152820" cy="6919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pic>
        <p:nvPicPr>
          <p:cNvPr id="13" name="Kuva 12" descr="Vihreä turvaistuin.">
            <a:extLst>
              <a:ext uri="{FF2B5EF4-FFF2-40B4-BE49-F238E27FC236}">
                <a16:creationId xmlns:a16="http://schemas.microsoft.com/office/drawing/2014/main" id="{5B73CE98-630F-77A7-5783-22A0F5202D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70486" y="3212976"/>
            <a:ext cx="1889583" cy="1842733"/>
          </a:xfrm>
          <a:prstGeom prst="rect">
            <a:avLst/>
          </a:prstGeom>
        </p:spPr>
      </p:pic>
      <p:pic>
        <p:nvPicPr>
          <p:cNvPr id="7" name="Kuva 6" descr="Takapenkillä istuva koirahahmo.">
            <a:extLst>
              <a:ext uri="{FF2B5EF4-FFF2-40B4-BE49-F238E27FC236}">
                <a16:creationId xmlns:a16="http://schemas.microsoft.com/office/drawing/2014/main" id="{A9797E65-68EA-68F5-C351-CDB34210628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924338" y="3383694"/>
            <a:ext cx="1647825" cy="1361501"/>
          </a:xfrm>
          <a:prstGeom prst="rect">
            <a:avLst/>
          </a:prstGeom>
        </p:spPr>
      </p:pic>
      <p:grpSp>
        <p:nvGrpSpPr>
          <p:cNvPr id="14" name="Ryhmä 13" descr="Koirahahmon turvavyö.">
            <a:extLst>
              <a:ext uri="{FF2B5EF4-FFF2-40B4-BE49-F238E27FC236}">
                <a16:creationId xmlns:a16="http://schemas.microsoft.com/office/drawing/2014/main" id="{DBA6BA0A-B64D-EE55-7107-0B0380DBDC21}"/>
              </a:ext>
            </a:extLst>
          </p:cNvPr>
          <p:cNvGrpSpPr/>
          <p:nvPr/>
        </p:nvGrpSpPr>
        <p:grpSpPr>
          <a:xfrm>
            <a:off x="6345400" y="4381753"/>
            <a:ext cx="739753" cy="526361"/>
            <a:chOff x="7418160" y="4692786"/>
            <a:chExt cx="805203" cy="610687"/>
          </a:xfrm>
        </p:grpSpPr>
        <p:cxnSp>
          <p:nvCxnSpPr>
            <p:cNvPr id="15" name="Suora yhdysviiva 14">
              <a:extLst>
                <a:ext uri="{FF2B5EF4-FFF2-40B4-BE49-F238E27FC236}">
                  <a16:creationId xmlns:a16="http://schemas.microsoft.com/office/drawing/2014/main" id="{8A93137B-D376-CFA3-352C-9722344088E1}"/>
                </a:ext>
              </a:extLst>
            </p:cNvPr>
            <p:cNvCxnSpPr>
              <a:cxnSpLocks/>
            </p:cNvCxnSpPr>
            <p:nvPr/>
          </p:nvCxnSpPr>
          <p:spPr>
            <a:xfrm>
              <a:off x="7418160" y="4692786"/>
              <a:ext cx="457200" cy="237487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uora yhdysviiva 15">
              <a:extLst>
                <a:ext uri="{FF2B5EF4-FFF2-40B4-BE49-F238E27FC236}">
                  <a16:creationId xmlns:a16="http://schemas.microsoft.com/office/drawing/2014/main" id="{CDF02F68-5D6C-4307-9997-C92A5DE76BB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60904" y="4754699"/>
              <a:ext cx="362459" cy="214312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uora yhdysviiva 16">
              <a:extLst>
                <a:ext uri="{FF2B5EF4-FFF2-40B4-BE49-F238E27FC236}">
                  <a16:creationId xmlns:a16="http://schemas.microsoft.com/office/drawing/2014/main" id="{B23C2370-E7F9-858D-3DA4-5DFE423C2AFA}"/>
                </a:ext>
              </a:extLst>
            </p:cNvPr>
            <p:cNvCxnSpPr>
              <a:cxnSpLocks/>
            </p:cNvCxnSpPr>
            <p:nvPr/>
          </p:nvCxnSpPr>
          <p:spPr>
            <a:xfrm>
              <a:off x="7875360" y="4919005"/>
              <a:ext cx="0" cy="271597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Suorakulmio 17">
              <a:extLst>
                <a:ext uri="{FF2B5EF4-FFF2-40B4-BE49-F238E27FC236}">
                  <a16:creationId xmlns:a16="http://schemas.microsoft.com/office/drawing/2014/main" id="{5D7A651B-4C3C-1E74-2B10-152F21AD3239}"/>
                </a:ext>
              </a:extLst>
            </p:cNvPr>
            <p:cNvSpPr/>
            <p:nvPr/>
          </p:nvSpPr>
          <p:spPr>
            <a:xfrm>
              <a:off x="7800127" y="5081882"/>
              <a:ext cx="152820" cy="22159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9" name="Suorakulmio 18">
              <a:extLst>
                <a:ext uri="{FF2B5EF4-FFF2-40B4-BE49-F238E27FC236}">
                  <a16:creationId xmlns:a16="http://schemas.microsoft.com/office/drawing/2014/main" id="{299CD50B-9A6F-260E-F0F4-8B753192445F}"/>
                </a:ext>
              </a:extLst>
            </p:cNvPr>
            <p:cNvSpPr/>
            <p:nvPr/>
          </p:nvSpPr>
          <p:spPr>
            <a:xfrm>
              <a:off x="7800127" y="5081882"/>
              <a:ext cx="152820" cy="6919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pic>
        <p:nvPicPr>
          <p:cNvPr id="20" name="Kuva 19">
            <a:extLst>
              <a:ext uri="{FF2B5EF4-FFF2-40B4-BE49-F238E27FC236}">
                <a16:creationId xmlns:a16="http://schemas.microsoft.com/office/drawing/2014/main" id="{FA6E1A70-EE78-DCD3-43C5-D6781D320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480376" y="1052736"/>
            <a:ext cx="654296" cy="750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226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6ED1430-9BC7-C61B-5EAE-A0A7E357B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dirty="0"/>
              <a:t>Huomaatko, mitä tästä kuvasta puuttuu?</a:t>
            </a:r>
          </a:p>
        </p:txBody>
      </p:sp>
      <p:pic>
        <p:nvPicPr>
          <p:cNvPr id="4" name="Sisällön paikkamerkki 5" descr="Piirretty järvimaisema, jossa taustalla vuoria ja etualalla laituri ja siihen kiinnitetty vene. Laiturilla seisoo koirahahmo.">
            <a:extLst>
              <a:ext uri="{FF2B5EF4-FFF2-40B4-BE49-F238E27FC236}">
                <a16:creationId xmlns:a16="http://schemas.microsoft.com/office/drawing/2014/main" id="{85F3418E-B0DD-5E3D-6A55-E701AEE91FA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8037" y="1250521"/>
            <a:ext cx="9095926" cy="4547964"/>
          </a:xfrm>
          <a:prstGeom prst="rect">
            <a:avLst/>
          </a:prstGeom>
        </p:spPr>
      </p:pic>
      <p:pic>
        <p:nvPicPr>
          <p:cNvPr id="5" name="Kuva 4" descr="Pelastusliivi.">
            <a:extLst>
              <a:ext uri="{FF2B5EF4-FFF2-40B4-BE49-F238E27FC236}">
                <a16:creationId xmlns:a16="http://schemas.microsoft.com/office/drawing/2014/main" id="{B3776E61-6434-00B9-6F4A-544F9C1F4B3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64152" y="4653136"/>
            <a:ext cx="432048" cy="216024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3969D5D2-235B-1632-4600-D3BAE1165D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20889" y="684166"/>
            <a:ext cx="654296" cy="750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50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irkanmaan hyvinvointialue_perus">
  <a:themeElements>
    <a:clrScheme name="PHA_2022">
      <a:dk1>
        <a:srgbClr val="000000"/>
      </a:dk1>
      <a:lt1>
        <a:srgbClr val="FFFFFF"/>
      </a:lt1>
      <a:dk2>
        <a:srgbClr val="721465"/>
      </a:dk2>
      <a:lt2>
        <a:srgbClr val="FFDEE6"/>
      </a:lt2>
      <a:accent1>
        <a:srgbClr val="10285E"/>
      </a:accent1>
      <a:accent2>
        <a:srgbClr val="FF8C00"/>
      </a:accent2>
      <a:accent3>
        <a:srgbClr val="F4D11F"/>
      </a:accent3>
      <a:accent4>
        <a:srgbClr val="FF5982"/>
      </a:accent4>
      <a:accent5>
        <a:srgbClr val="9F93D8"/>
      </a:accent5>
      <a:accent6>
        <a:srgbClr val="31A7D7"/>
      </a:accent6>
      <a:hlink>
        <a:srgbClr val="284A96"/>
      </a:hlink>
      <a:folHlink>
        <a:srgbClr val="284A9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ienovaraisen yhtenäinen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irkanmaan hyvinvointialue_Pelastuslaitos_PP-malli.potx" id="{F84E7791-B8D1-4900-B649-D4DD6BD64C03}" vid="{FC317BF8-C83F-437F-A87B-020485A7EE25}"/>
    </a:ext>
  </a:extLst>
</a:theme>
</file>

<file path=ppt/theme/theme2.xml><?xml version="1.0" encoding="utf-8"?>
<a:theme xmlns:a="http://schemas.openxmlformats.org/drawingml/2006/main" name="PHA_keltainen">
  <a:themeElements>
    <a:clrScheme name="PHA_22082022">
      <a:dk1>
        <a:srgbClr val="000000"/>
      </a:dk1>
      <a:lt1>
        <a:srgbClr val="FFFFFF"/>
      </a:lt1>
      <a:dk2>
        <a:srgbClr val="721465"/>
      </a:dk2>
      <a:lt2>
        <a:srgbClr val="FFDEE6"/>
      </a:lt2>
      <a:accent1>
        <a:srgbClr val="10285E"/>
      </a:accent1>
      <a:accent2>
        <a:srgbClr val="FF8C00"/>
      </a:accent2>
      <a:accent3>
        <a:srgbClr val="F4D11F"/>
      </a:accent3>
      <a:accent4>
        <a:srgbClr val="FF5982"/>
      </a:accent4>
      <a:accent5>
        <a:srgbClr val="9F93D8"/>
      </a:accent5>
      <a:accent6>
        <a:srgbClr val="31A7D7"/>
      </a:accent6>
      <a:hlink>
        <a:srgbClr val="31A7D7"/>
      </a:hlink>
      <a:folHlink>
        <a:srgbClr val="DD3FC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irkanmaan hyvinvointialue_Pelastuslaitos_PP-malli.potx" id="{F84E7791-B8D1-4900-B649-D4DD6BD64C03}" vid="{56F6FE5B-6542-49BA-9FAE-1E46CA13A1E8}"/>
    </a:ext>
  </a:extLst>
</a:theme>
</file>

<file path=ppt/theme/theme3.xml><?xml version="1.0" encoding="utf-8"?>
<a:theme xmlns:a="http://schemas.openxmlformats.org/drawingml/2006/main" name="PHA_purppura">
  <a:themeElements>
    <a:clrScheme name="PHA_22082022">
      <a:dk1>
        <a:srgbClr val="000000"/>
      </a:dk1>
      <a:lt1>
        <a:srgbClr val="FFFFFF"/>
      </a:lt1>
      <a:dk2>
        <a:srgbClr val="721465"/>
      </a:dk2>
      <a:lt2>
        <a:srgbClr val="FFDEE6"/>
      </a:lt2>
      <a:accent1>
        <a:srgbClr val="10285E"/>
      </a:accent1>
      <a:accent2>
        <a:srgbClr val="FF8C00"/>
      </a:accent2>
      <a:accent3>
        <a:srgbClr val="F4D11F"/>
      </a:accent3>
      <a:accent4>
        <a:srgbClr val="FF5982"/>
      </a:accent4>
      <a:accent5>
        <a:srgbClr val="9F93D8"/>
      </a:accent5>
      <a:accent6>
        <a:srgbClr val="31A7D7"/>
      </a:accent6>
      <a:hlink>
        <a:srgbClr val="31A7D7"/>
      </a:hlink>
      <a:folHlink>
        <a:srgbClr val="DD3FC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irkanmaan hyvinvointialue_Pelastuslaitos_PP-malli.potx" id="{F84E7791-B8D1-4900-B649-D4DD6BD64C03}" vid="{CE2FD0FC-9EC8-4952-A1A1-11499229CC2A}"/>
    </a:ext>
  </a:extLst>
</a:theme>
</file>

<file path=ppt/theme/theme4.xml><?xml version="1.0" encoding="utf-8"?>
<a:theme xmlns:a="http://schemas.openxmlformats.org/drawingml/2006/main" name="PHA_sininen">
  <a:themeElements>
    <a:clrScheme name="PHA_22082022">
      <a:dk1>
        <a:srgbClr val="000000"/>
      </a:dk1>
      <a:lt1>
        <a:srgbClr val="FFFFFF"/>
      </a:lt1>
      <a:dk2>
        <a:srgbClr val="721465"/>
      </a:dk2>
      <a:lt2>
        <a:srgbClr val="FFDEE6"/>
      </a:lt2>
      <a:accent1>
        <a:srgbClr val="10285E"/>
      </a:accent1>
      <a:accent2>
        <a:srgbClr val="FF8C00"/>
      </a:accent2>
      <a:accent3>
        <a:srgbClr val="F4D11F"/>
      </a:accent3>
      <a:accent4>
        <a:srgbClr val="FF5982"/>
      </a:accent4>
      <a:accent5>
        <a:srgbClr val="9F93D8"/>
      </a:accent5>
      <a:accent6>
        <a:srgbClr val="31A7D7"/>
      </a:accent6>
      <a:hlink>
        <a:srgbClr val="31A7D7"/>
      </a:hlink>
      <a:folHlink>
        <a:srgbClr val="DD3FC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irkanmaan hyvinvointialue_Pelastuslaitos_PP-malli.potx" id="{F84E7791-B8D1-4900-B649-D4DD6BD64C03}" vid="{C61AD0EE-83BA-403A-9C79-3F8224A80277}"/>
    </a:ext>
  </a:extLst>
</a:theme>
</file>

<file path=ppt/theme/theme5.xml><?xml version="1.0" encoding="utf-8"?>
<a:theme xmlns:a="http://schemas.openxmlformats.org/drawingml/2006/main" name="PHA_roosa">
  <a:themeElements>
    <a:clrScheme name="PHA_22082022">
      <a:dk1>
        <a:srgbClr val="000000"/>
      </a:dk1>
      <a:lt1>
        <a:srgbClr val="FFFFFF"/>
      </a:lt1>
      <a:dk2>
        <a:srgbClr val="721465"/>
      </a:dk2>
      <a:lt2>
        <a:srgbClr val="FFDEE6"/>
      </a:lt2>
      <a:accent1>
        <a:srgbClr val="10285E"/>
      </a:accent1>
      <a:accent2>
        <a:srgbClr val="FF8C00"/>
      </a:accent2>
      <a:accent3>
        <a:srgbClr val="F4D11F"/>
      </a:accent3>
      <a:accent4>
        <a:srgbClr val="FF5982"/>
      </a:accent4>
      <a:accent5>
        <a:srgbClr val="9F93D8"/>
      </a:accent5>
      <a:accent6>
        <a:srgbClr val="31A7D7"/>
      </a:accent6>
      <a:hlink>
        <a:srgbClr val="31A7D7"/>
      </a:hlink>
      <a:folHlink>
        <a:srgbClr val="DD3FC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irkanmaan hyvinvointialue_Pelastuslaitos_PP-malli.potx" id="{F84E7791-B8D1-4900-B649-D4DD6BD64C03}" vid="{D6185FB4-4858-4DBF-B038-85C404B097D1}"/>
    </a:ext>
  </a:extLst>
</a:theme>
</file>

<file path=ppt/theme/theme6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Pirha_Pela_PP-malli</Template>
  <TotalTime>220</TotalTime>
  <Words>718</Words>
  <Application>Microsoft Office PowerPoint</Application>
  <PresentationFormat>Laajakuva</PresentationFormat>
  <Paragraphs>109</Paragraphs>
  <Slides>18</Slides>
  <Notes>17</Notes>
  <HiddenSlides>0</HiddenSlides>
  <MMClips>0</MMClips>
  <ScaleCrop>false</ScaleCrop>
  <HeadingPairs>
    <vt:vector size="6" baseType="variant">
      <vt:variant>
        <vt:lpstr>Käytetyt fontit</vt:lpstr>
      </vt:variant>
      <vt:variant>
        <vt:i4>2</vt:i4>
      </vt:variant>
      <vt:variant>
        <vt:lpstr>Teema</vt:lpstr>
      </vt:variant>
      <vt:variant>
        <vt:i4>5</vt:i4>
      </vt:variant>
      <vt:variant>
        <vt:lpstr>Dian otsikot</vt:lpstr>
      </vt:variant>
      <vt:variant>
        <vt:i4>18</vt:i4>
      </vt:variant>
    </vt:vector>
  </HeadingPairs>
  <TitlesOfParts>
    <vt:vector size="25" baseType="lpstr">
      <vt:lpstr>Arial</vt:lpstr>
      <vt:lpstr>Calibri</vt:lpstr>
      <vt:lpstr>Pirkanmaan hyvinvointialue_perus</vt:lpstr>
      <vt:lpstr>PHA_keltainen</vt:lpstr>
      <vt:lpstr>PHA_purppura</vt:lpstr>
      <vt:lpstr>PHA_sininen</vt:lpstr>
      <vt:lpstr>PHA_roosa</vt:lpstr>
      <vt:lpstr>TULIKETTU TURVANASI ESKARIT</vt:lpstr>
      <vt:lpstr>KOULUTUKSEN AIHEET</vt:lpstr>
      <vt:lpstr>PUHUTAAN TURVALLISUUDESTA</vt:lpstr>
      <vt:lpstr>Hätänumerosta 112 saa hätätilanteessa apua</vt:lpstr>
      <vt:lpstr>Hätänumeroon soittaminen</vt:lpstr>
      <vt:lpstr>Saako lapsi koskea näihin ilman aikuisen lupaa? </vt:lpstr>
      <vt:lpstr>Onko toiminta turvallista? Mitä kuvasta puuttuu?</vt:lpstr>
      <vt:lpstr>Onko automatka turvallinen? Mitä kuvasta puuttuu?</vt:lpstr>
      <vt:lpstr>Huomaatko, mitä tästä kuvasta puuttuu?</vt:lpstr>
      <vt:lpstr>Liikenteessä kannattaa olla välkky! Mitä kuvasta puuttuu?</vt:lpstr>
      <vt:lpstr>TOIMINTA TULIPALOSSA</vt:lpstr>
      <vt:lpstr>Palovaroitin</vt:lpstr>
      <vt:lpstr>Miten pitää toimia tulipalotilanteessa?</vt:lpstr>
      <vt:lpstr>Mistä voi tulla savua?</vt:lpstr>
      <vt:lpstr>Tulipalotilanteessa toimiminen</vt:lpstr>
      <vt:lpstr>Mitä, jos huoneessa on savua?</vt:lpstr>
      <vt:lpstr>Poistumisharjoitus</vt:lpstr>
      <vt:lpstr>KIITOS, kun jaksoit kuunnella ja osallistua!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TULIKETTU TURVANASI ESKARIT</dc:title>
  <dc:creator>Kaivonen Kirsi</dc:creator>
  <cp:keywords/>
  <cp:lastModifiedBy>Kaivonen Kirsi</cp:lastModifiedBy>
  <cp:revision>1</cp:revision>
  <dcterms:created xsi:type="dcterms:W3CDTF">2024-10-30T12:43:33Z</dcterms:created>
  <dcterms:modified xsi:type="dcterms:W3CDTF">2024-11-01T10:56:24Z</dcterms:modified>
</cp:coreProperties>
</file>