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858" r:id="rId2"/>
    <p:sldMasterId id="2147483799" r:id="rId3"/>
    <p:sldMasterId id="2147483829" r:id="rId4"/>
    <p:sldMasterId id="2147483777" r:id="rId5"/>
  </p:sldMasterIdLst>
  <p:notesMasterIdLst>
    <p:notesMasterId r:id="rId29"/>
  </p:notesMasterIdLst>
  <p:sldIdLst>
    <p:sldId id="285" r:id="rId6"/>
    <p:sldId id="287" r:id="rId7"/>
    <p:sldId id="292" r:id="rId8"/>
    <p:sldId id="309" r:id="rId9"/>
    <p:sldId id="294" r:id="rId10"/>
    <p:sldId id="295" r:id="rId11"/>
    <p:sldId id="310" r:id="rId12"/>
    <p:sldId id="311" r:id="rId13"/>
    <p:sldId id="298" r:id="rId14"/>
    <p:sldId id="297" r:id="rId15"/>
    <p:sldId id="299" r:id="rId16"/>
    <p:sldId id="300" r:id="rId17"/>
    <p:sldId id="312" r:id="rId18"/>
    <p:sldId id="313" r:id="rId19"/>
    <p:sldId id="314" r:id="rId20"/>
    <p:sldId id="301" r:id="rId21"/>
    <p:sldId id="302" r:id="rId22"/>
    <p:sldId id="305" r:id="rId23"/>
    <p:sldId id="315" r:id="rId24"/>
    <p:sldId id="303" r:id="rId25"/>
    <p:sldId id="316" r:id="rId26"/>
    <p:sldId id="306" r:id="rId27"/>
    <p:sldId id="317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F2"/>
    <a:srgbClr val="721465"/>
    <a:srgbClr val="FFDEE6"/>
    <a:srgbClr val="AA72A3"/>
    <a:srgbClr val="8E4384"/>
    <a:srgbClr val="E7E9EF"/>
    <a:srgbClr val="CFD4DF"/>
    <a:srgbClr val="E3D0E0"/>
    <a:srgbClr val="FF5982"/>
    <a:srgbClr val="707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6CB196-2D86-4DD8-B8A0-4F194C4AA4BA}" v="8" dt="2024-09-16T15:08:00.152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5539" autoAdjust="0"/>
  </p:normalViewPr>
  <p:slideViewPr>
    <p:cSldViewPr showGuides="1">
      <p:cViewPr varScale="1">
        <p:scale>
          <a:sx n="77" d="100"/>
          <a:sy n="77" d="100"/>
        </p:scale>
        <p:origin x="86" y="226"/>
      </p:cViewPr>
      <p:guideLst>
        <p:guide orient="horz" pos="2160"/>
        <p:guide pos="3840"/>
        <p:guide orient="horz" pos="37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vonen Kirsi" userId="f8ebb33f-0556-4734-9e15-93fceec018f7" providerId="ADAL" clId="{336CB196-2D86-4DD8-B8A0-4F194C4AA4BA}"/>
    <pc:docChg chg="custSel modSld">
      <pc:chgData name="Kaivonen Kirsi" userId="f8ebb33f-0556-4734-9e15-93fceec018f7" providerId="ADAL" clId="{336CB196-2D86-4DD8-B8A0-4F194C4AA4BA}" dt="2024-09-16T15:09:19.799" v="41" actId="1076"/>
      <pc:docMkLst>
        <pc:docMk/>
      </pc:docMkLst>
      <pc:sldChg chg="addSp modSp mod">
        <pc:chgData name="Kaivonen Kirsi" userId="f8ebb33f-0556-4734-9e15-93fceec018f7" providerId="ADAL" clId="{336CB196-2D86-4DD8-B8A0-4F194C4AA4BA}" dt="2024-09-16T14:57:15.170" v="3" actId="1076"/>
        <pc:sldMkLst>
          <pc:docMk/>
          <pc:sldMk cId="2503321889" sldId="299"/>
        </pc:sldMkLst>
        <pc:spChg chg="add mod">
          <ac:chgData name="Kaivonen Kirsi" userId="f8ebb33f-0556-4734-9e15-93fceec018f7" providerId="ADAL" clId="{336CB196-2D86-4DD8-B8A0-4F194C4AA4BA}" dt="2024-09-16T14:57:15.170" v="3" actId="1076"/>
          <ac:spMkLst>
            <pc:docMk/>
            <pc:sldMk cId="2503321889" sldId="299"/>
            <ac:spMk id="3" creationId="{00D86A47-48B9-C16B-32AA-FF7A7DBB264B}"/>
          </ac:spMkLst>
        </pc:spChg>
      </pc:sldChg>
      <pc:sldChg chg="addSp modSp mod">
        <pc:chgData name="Kaivonen Kirsi" userId="f8ebb33f-0556-4734-9e15-93fceec018f7" providerId="ADAL" clId="{336CB196-2D86-4DD8-B8A0-4F194C4AA4BA}" dt="2024-09-16T14:58:24.406" v="7" actId="1076"/>
        <pc:sldMkLst>
          <pc:docMk/>
          <pc:sldMk cId="3233560623" sldId="312"/>
        </pc:sldMkLst>
        <pc:spChg chg="add mod">
          <ac:chgData name="Kaivonen Kirsi" userId="f8ebb33f-0556-4734-9e15-93fceec018f7" providerId="ADAL" clId="{336CB196-2D86-4DD8-B8A0-4F194C4AA4BA}" dt="2024-09-16T14:58:24.406" v="7" actId="1076"/>
          <ac:spMkLst>
            <pc:docMk/>
            <pc:sldMk cId="3233560623" sldId="312"/>
            <ac:spMk id="3" creationId="{D958B443-7500-9457-85E6-244BD68494E1}"/>
          </ac:spMkLst>
        </pc:spChg>
      </pc:sldChg>
      <pc:sldChg chg="addSp modSp mod">
        <pc:chgData name="Kaivonen Kirsi" userId="f8ebb33f-0556-4734-9e15-93fceec018f7" providerId="ADAL" clId="{336CB196-2D86-4DD8-B8A0-4F194C4AA4BA}" dt="2024-09-16T14:59:23.197" v="11" actId="1076"/>
        <pc:sldMkLst>
          <pc:docMk/>
          <pc:sldMk cId="1374246109" sldId="314"/>
        </pc:sldMkLst>
        <pc:spChg chg="add mod">
          <ac:chgData name="Kaivonen Kirsi" userId="f8ebb33f-0556-4734-9e15-93fceec018f7" providerId="ADAL" clId="{336CB196-2D86-4DD8-B8A0-4F194C4AA4BA}" dt="2024-09-16T14:59:23.197" v="11" actId="1076"/>
          <ac:spMkLst>
            <pc:docMk/>
            <pc:sldMk cId="1374246109" sldId="314"/>
            <ac:spMk id="3" creationId="{EE749951-938B-13A0-7F8B-B636F9031FE2}"/>
          </ac:spMkLst>
        </pc:spChg>
      </pc:sldChg>
      <pc:sldChg chg="addSp modSp mod">
        <pc:chgData name="Kaivonen Kirsi" userId="f8ebb33f-0556-4734-9e15-93fceec018f7" providerId="ADAL" clId="{336CB196-2D86-4DD8-B8A0-4F194C4AA4BA}" dt="2024-09-16T15:00:33.380" v="15" actId="1076"/>
        <pc:sldMkLst>
          <pc:docMk/>
          <pc:sldMk cId="1215947115" sldId="315"/>
        </pc:sldMkLst>
        <pc:spChg chg="add mod">
          <ac:chgData name="Kaivonen Kirsi" userId="f8ebb33f-0556-4734-9e15-93fceec018f7" providerId="ADAL" clId="{336CB196-2D86-4DD8-B8A0-4F194C4AA4BA}" dt="2024-09-16T15:00:33.380" v="15" actId="1076"/>
          <ac:spMkLst>
            <pc:docMk/>
            <pc:sldMk cId="1215947115" sldId="315"/>
            <ac:spMk id="3" creationId="{56F61028-EC6B-5225-2927-13016123548D}"/>
          </ac:spMkLst>
        </pc:spChg>
      </pc:sldChg>
      <pc:sldChg chg="addSp modSp mod">
        <pc:chgData name="Kaivonen Kirsi" userId="f8ebb33f-0556-4734-9e15-93fceec018f7" providerId="ADAL" clId="{336CB196-2D86-4DD8-B8A0-4F194C4AA4BA}" dt="2024-09-16T15:04:30.894" v="19" actId="1076"/>
        <pc:sldMkLst>
          <pc:docMk/>
          <pc:sldMk cId="2942214815" sldId="316"/>
        </pc:sldMkLst>
        <pc:spChg chg="add mod">
          <ac:chgData name="Kaivonen Kirsi" userId="f8ebb33f-0556-4734-9e15-93fceec018f7" providerId="ADAL" clId="{336CB196-2D86-4DD8-B8A0-4F194C4AA4BA}" dt="2024-09-16T15:04:30.894" v="19" actId="1076"/>
          <ac:spMkLst>
            <pc:docMk/>
            <pc:sldMk cId="2942214815" sldId="316"/>
            <ac:spMk id="3" creationId="{5DB49300-460D-4840-B59B-784AF4ED6873}"/>
          </ac:spMkLst>
        </pc:spChg>
      </pc:sldChg>
      <pc:sldChg chg="addSp delSp modSp mod">
        <pc:chgData name="Kaivonen Kirsi" userId="f8ebb33f-0556-4734-9e15-93fceec018f7" providerId="ADAL" clId="{336CB196-2D86-4DD8-B8A0-4F194C4AA4BA}" dt="2024-09-16T15:09:19.799" v="41" actId="1076"/>
        <pc:sldMkLst>
          <pc:docMk/>
          <pc:sldMk cId="90872018" sldId="317"/>
        </pc:sldMkLst>
        <pc:spChg chg="mod">
          <ac:chgData name="Kaivonen Kirsi" userId="f8ebb33f-0556-4734-9e15-93fceec018f7" providerId="ADAL" clId="{336CB196-2D86-4DD8-B8A0-4F194C4AA4BA}" dt="2024-09-16T15:09:19.799" v="41" actId="1076"/>
          <ac:spMkLst>
            <pc:docMk/>
            <pc:sldMk cId="90872018" sldId="317"/>
            <ac:spMk id="2" creationId="{FD678DA8-2771-88A1-9D64-C270D3F40611}"/>
          </ac:spMkLst>
        </pc:spChg>
        <pc:spChg chg="del">
          <ac:chgData name="Kaivonen Kirsi" userId="f8ebb33f-0556-4734-9e15-93fceec018f7" providerId="ADAL" clId="{336CB196-2D86-4DD8-B8A0-4F194C4AA4BA}" dt="2024-09-16T15:04:59.231" v="20" actId="478"/>
          <ac:spMkLst>
            <pc:docMk/>
            <pc:sldMk cId="90872018" sldId="317"/>
            <ac:spMk id="3" creationId="{2A978BE7-4004-3E72-F45D-A396BEC1D68A}"/>
          </ac:spMkLst>
        </pc:spChg>
        <pc:picChg chg="add del mod">
          <ac:chgData name="Kaivonen Kirsi" userId="f8ebb33f-0556-4734-9e15-93fceec018f7" providerId="ADAL" clId="{336CB196-2D86-4DD8-B8A0-4F194C4AA4BA}" dt="2024-09-16T15:08:37.172" v="33" actId="478"/>
          <ac:picMkLst>
            <pc:docMk/>
            <pc:sldMk cId="90872018" sldId="317"/>
            <ac:picMk id="5" creationId="{FD2B4120-9637-CBBF-C312-63ED9CD30A3E}"/>
          </ac:picMkLst>
        </pc:picChg>
        <pc:picChg chg="add del mod">
          <ac:chgData name="Kaivonen Kirsi" userId="f8ebb33f-0556-4734-9e15-93fceec018f7" providerId="ADAL" clId="{336CB196-2D86-4DD8-B8A0-4F194C4AA4BA}" dt="2024-09-16T15:08:30.083" v="32" actId="478"/>
          <ac:picMkLst>
            <pc:docMk/>
            <pc:sldMk cId="90872018" sldId="317"/>
            <ac:picMk id="6" creationId="{40F754B1-1C31-19CE-A035-489B9538D25B}"/>
          </ac:picMkLst>
        </pc:picChg>
        <pc:picChg chg="add mod">
          <ac:chgData name="Kaivonen Kirsi" userId="f8ebb33f-0556-4734-9e15-93fceec018f7" providerId="ADAL" clId="{336CB196-2D86-4DD8-B8A0-4F194C4AA4BA}" dt="2024-09-16T15:09:16.207" v="40" actId="1076"/>
          <ac:picMkLst>
            <pc:docMk/>
            <pc:sldMk cId="90872018" sldId="317"/>
            <ac:picMk id="7" creationId="{9878D350-D87F-58B3-0F1F-D44FAA32068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F54BD-3701-42E0-95F8-6B5541F7A16A}" type="datetimeFigureOut">
              <a:rPr lang="fi-FI" smtClean="0"/>
              <a:t>16.9.2024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095AD-1777-4067-B046-A1A28382DA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586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Turvallisesti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kotona ja kylässä</a:t>
            </a:r>
            <a:r>
              <a:rPr lang="fi-FI" dirty="0"/>
              <a:t>(kodin vaarat, 112 palovaroitin).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 tulipalossa</a:t>
            </a:r>
            <a:r>
              <a:rPr lang="fi-FI" dirty="0"/>
              <a:t>. Käydään läpi tärkeitä muistettavia asioita ja tehtäviä. </a:t>
            </a:r>
            <a:endParaRPr lang="fi-FI" dirty="0"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Tahallinen sytyttely.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Liikenteessä</a:t>
            </a: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3601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Toimintaohjeet kertauksena nähdyn videon pohjalta.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Pelasta: Tyttö kertoi toiselle, että huoneessa on savua. Täytyy poistua.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Poistu: Lapset poistuvat kohteesta.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Rajoita: Lapset sulkivat ovet (ei saa avata ovea sulkemisen jälkeen). Perustelu</a:t>
            </a:r>
            <a:r>
              <a:rPr lang="fi-FI" dirty="0"/>
              <a:t>: savukaasujen esteetön purkautuminen..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Soita 112: Lapset soittivat ulkona 112(turvallinen paikka).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Mukaan avaimet ja puhelin. Vain jos ne ovat helposti saatavilla. Ei haeta avaimia/puhelinta savuisesta tilasta. Korostetaan lapsia välttämään savua. Savu on suurin uhka ei niinkään liekit.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Opasta: Ohjataan apu perille.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Kerrataan: oma osoite, talon numero, poistumistie, kokoontumispaikka.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 ok-/rivitalossa: Poistutaan ulos. Kohteessa kaksi poistumisreittiä.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Kodin poistumisreitit?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Kerrostalo: Palo omassa asunnossa: Poistutaan ulos turvallisesti rappukäytävän kautta.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Kerrostalo: Havaitaan palo rappukäytävässä oman huoneiston ulkopuolella: Jäädään asuntoon. Suljetaan ovet. Kerrotaan havainnosta vanhemmille. Jos vanhempia ei ole paikalla, soitetaan 112. Odotetaan ohjeita.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4136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tulipalosta</a:t>
            </a:r>
          </a:p>
          <a:p>
            <a:r>
              <a:rPr lang="fi-FI" dirty="0">
                <a:cs typeface="Calibri" panose="020F0502020204030204"/>
              </a:rPr>
              <a:t>Esityksen aikana voi oppilaista tiedustella, mitä he kussakin tilanteessa toimisivat.</a:t>
            </a:r>
          </a:p>
          <a:p>
            <a:r>
              <a:rPr lang="fi-FI" dirty="0">
                <a:cs typeface="Calibri" panose="020F0502020204030204"/>
              </a:rPr>
              <a:t>Alussa alkusammutus? (Esim. lähellä oleva aikuinen). Avun hälyttäminen.</a:t>
            </a:r>
          </a:p>
          <a:p>
            <a:r>
              <a:rPr lang="fi-FI" dirty="0">
                <a:cs typeface="Calibri" panose="020F0502020204030204"/>
              </a:rPr>
              <a:t>Palon kehittyminen ja oven sulkeminen.</a:t>
            </a:r>
          </a:p>
          <a:p>
            <a:r>
              <a:rPr lang="fi-FI" dirty="0">
                <a:cs typeface="Calibri" panose="020F0502020204030204"/>
              </a:rPr>
              <a:t>Savupatja, lämpö, näkyvyys.</a:t>
            </a:r>
          </a:p>
          <a:p>
            <a:r>
              <a:rPr lang="fi-FI" dirty="0">
                <a:cs typeface="Calibri" panose="020F0502020204030204"/>
              </a:rPr>
              <a:t>Lämpötilan nousu ja yleissyttyminen. Oven sulkeminen antaa lisäaikaa.</a:t>
            </a:r>
          </a:p>
          <a:p>
            <a:r>
              <a:rPr lang="fi-FI" dirty="0">
                <a:cs typeface="Calibri" panose="020F0502020204030204"/>
              </a:rPr>
              <a:t>Alussa kannattaa toimia reippaasti.</a:t>
            </a:r>
          </a:p>
          <a:p>
            <a:r>
              <a:rPr lang="fi-FI" dirty="0">
                <a:cs typeface="Calibri" panose="020F0502020204030204"/>
              </a:rPr>
              <a:t>Samalla voi mainita oppilaille palon kehittymisen nopeudesta, ennen siirtymistä seuraavaan osioon(tahallinen sytyttely).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2543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Korvausvelvollisuus koskee myös lapsia (alle 12 v.).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Huoltajan korvausvelvollisuus päättyy lapsen aikuistuessa. Korvausvelvollisuus siirtyy asianomaiselle.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 leviää helposti</a:t>
            </a:r>
            <a:r>
              <a:rPr lang="fi-FI" dirty="0"/>
              <a:t>(animaatio). Ensin on aikomuksena "leikkiä" tulella ja kohta tuli riistäytyy. Tämän jälkeen se on vaikeasti pysäytettävissä.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Korvaussummat usein erittäin suuria: liikerakennus, hoitolaitos, kirkko, asuinkiinteistö, metsäpalo.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Henkiset kärsimykset.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Tulipaloista n. kolmannes on tarkoituksellisesti sytytettyjä. Joka päivä n.5 tahallista paloa tai sen yritystä.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Yritä estää palo omasta ja muiden puolesta.</a:t>
            </a:r>
          </a:p>
          <a:p>
            <a:r>
              <a:rPr lang="fi-FI" dirty="0">
                <a:cs typeface="Calibri" panose="020F0502020204030204"/>
              </a:rPr>
              <a:t> Voimakkaasti leviävän palon sammuttaminen vaikeaa.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6215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Noudata</a:t>
            </a:r>
            <a:r>
              <a:rPr lang="en-US" baseline="0" dirty="0">
                <a:cs typeface="Calibri"/>
              </a:rPr>
              <a:t> </a:t>
            </a:r>
            <a:r>
              <a:rPr lang="en-US" baseline="0" dirty="0" err="1">
                <a:cs typeface="Calibri"/>
              </a:rPr>
              <a:t>sääntöjä</a:t>
            </a:r>
            <a:r>
              <a:rPr lang="en-US" baseline="0" dirty="0">
                <a:cs typeface="Calibri"/>
              </a:rPr>
              <a:t>. </a:t>
            </a:r>
            <a:r>
              <a:rPr lang="en-US" baseline="0" dirty="0" err="1">
                <a:cs typeface="Calibri"/>
              </a:rPr>
              <a:t>Näin</a:t>
            </a:r>
            <a:r>
              <a:rPr lang="en-US" baseline="0" dirty="0">
                <a:cs typeface="Calibri"/>
              </a:rPr>
              <a:t> </a:t>
            </a:r>
            <a:r>
              <a:rPr lang="en-US" baseline="0" dirty="0" err="1">
                <a:cs typeface="Calibri"/>
              </a:rPr>
              <a:t>vältyt</a:t>
            </a:r>
            <a:r>
              <a:rPr lang="en-US" baseline="0" dirty="0">
                <a:cs typeface="Calibri"/>
              </a:rPr>
              <a:t> </a:t>
            </a:r>
            <a:r>
              <a:rPr lang="en-US" baseline="0" dirty="0" err="1">
                <a:cs typeface="Calibri"/>
              </a:rPr>
              <a:t>onnettomuuksilta</a:t>
            </a:r>
            <a:r>
              <a:rPr lang="en-US" baseline="0" dirty="0">
                <a:cs typeface="Calibri"/>
              </a:rPr>
              <a:t>. Et </a:t>
            </a:r>
            <a:r>
              <a:rPr lang="en-US" baseline="0" dirty="0" err="1">
                <a:cs typeface="Calibri"/>
              </a:rPr>
              <a:t>myöskään</a:t>
            </a:r>
            <a:r>
              <a:rPr lang="en-US" baseline="0" dirty="0">
                <a:cs typeface="Calibri"/>
              </a:rPr>
              <a:t> </a:t>
            </a:r>
            <a:r>
              <a:rPr lang="en-US" baseline="0" dirty="0" err="1">
                <a:cs typeface="Calibri"/>
              </a:rPr>
              <a:t>aiheuta</a:t>
            </a:r>
            <a:r>
              <a:rPr lang="en-US" baseline="0" dirty="0">
                <a:cs typeface="Calibri"/>
              </a:rPr>
              <a:t> </a:t>
            </a:r>
            <a:r>
              <a:rPr lang="en-US" baseline="0" dirty="0" err="1">
                <a:cs typeface="Calibri"/>
              </a:rPr>
              <a:t>vaaratilanteita</a:t>
            </a:r>
            <a:r>
              <a:rPr lang="en-US" baseline="0" dirty="0">
                <a:cs typeface="Calibri"/>
              </a:rPr>
              <a:t>.</a:t>
            </a:r>
            <a:endParaRPr lang="en-US" dirty="0">
              <a:cs typeface="Calibri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0223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Muista väistämisvelvollisuudet, Tarkkaile liikennettä ja varaudu siihen, että kaikki eivät aina havainnoi kaikkea. </a:t>
            </a:r>
          </a:p>
          <a:p>
            <a:r>
              <a:rPr lang="fi-FI" dirty="0"/>
              <a:t>Muista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heijastimet, valot, turvavyöt. </a:t>
            </a:r>
            <a:r>
              <a:rPr lang="fi-FI" dirty="0"/>
              <a:t>Pyöräilykypärää kannattaa käyttää.</a:t>
            </a:r>
            <a:endParaRPr lang="fi-FI" dirty="0"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Vertaus: kännykän kuoret/pyöräilykypärä.</a:t>
            </a:r>
            <a:r>
              <a:rPr lang="fi-FI" dirty="0"/>
              <a:t> </a:t>
            </a:r>
            <a:endParaRPr lang="fi-FI" dirty="0">
              <a:cs typeface="Calibri" panose="020F0502020204030204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1323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Turvallinen ylityspaikka</a:t>
            </a:r>
            <a:r>
              <a:rPr lang="fi-FI" dirty="0"/>
              <a:t>. Yltä tie ensisijaisesti suojatietä käyttäen. </a:t>
            </a:r>
          </a:p>
          <a:p>
            <a:r>
              <a:rPr lang="fi-FI" dirty="0"/>
              <a:t>Huomioi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silti muu </a:t>
            </a:r>
            <a:r>
              <a:rPr lang="fi-FI" dirty="0"/>
              <a:t>liikenne. Muista katvealueet(esim. auto pysähdyksissä suojatien edessä ja toinen samansuuntainen ajokaista on vapaa).</a:t>
            </a:r>
            <a:endParaRPr lang="fi-FI" dirty="0">
              <a:cs typeface="Calibri"/>
            </a:endParaRPr>
          </a:p>
          <a:p>
            <a:r>
              <a:rPr lang="fi-FI" dirty="0">
                <a:cs typeface="Calibri"/>
              </a:rPr>
              <a:t>Keskity tien ylitykseen. Seuraava video.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9216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Suojatien ylitys.</a:t>
            </a:r>
          </a:p>
          <a:p>
            <a:r>
              <a:rPr lang="fi-FI" dirty="0">
                <a:cs typeface="Calibri"/>
              </a:rPr>
              <a:t>Keskustelua ylityksestä videon jälkeen.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3643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 lapsista on vielä 11v. ja osa 12v. Saa ajaa jalkakäytävällä, mutta toisaalta osa on jo siirrytty ajamaan ajokaistan oikeaan laitaan.</a:t>
            </a:r>
          </a:p>
          <a:p>
            <a:r>
              <a:rPr lang="fi-FI" dirty="0">
                <a:cs typeface="Calibri"/>
              </a:rPr>
              <a:t>Keskitytään liikenteeseen. Seuraava video.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105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Pyöräilyvideo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Fillari ja kännykkä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6780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Huomioidaan ympäristö. Liikenteessä puhelin</a:t>
            </a:r>
            <a:r>
              <a:rPr lang="fi-FI" baseline="0" dirty="0"/>
              <a:t> vie huomiosi ja altistaa vaaratilanteille.</a:t>
            </a: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4630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Turvallisesti kotona ja kylässä:</a:t>
            </a:r>
            <a:endParaRPr lang="fi-FI" dirty="0"/>
          </a:p>
          <a:p>
            <a:r>
              <a:rPr lang="fi-FI" dirty="0"/>
              <a:t>Kerrotaan numeroon 112 soittaminen ja 112 sovellus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kodin </a:t>
            </a:r>
            <a:r>
              <a:rPr lang="fi-FI" dirty="0"/>
              <a:t>riskitekijöitä mm. kemikaalit, lääkkeet, vaaralliset esineet, 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 sähkölaitteet</a:t>
            </a:r>
            <a:r>
              <a:rPr lang="fi-FI" dirty="0"/>
              <a:t>.</a:t>
            </a:r>
            <a:endParaRPr lang="fi-FI" dirty="0">
              <a:cs typeface="Calibri"/>
            </a:endParaRPr>
          </a:p>
          <a:p>
            <a:r>
              <a:rPr lang="fi-FI" dirty="0">
                <a:cs typeface="Calibri"/>
              </a:rPr>
              <a:t>Palovaroitin ja sen ominaisuudet</a:t>
            </a:r>
          </a:p>
          <a:p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5301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Ensihoito. Pelastuslaitos. Poliisi.</a:t>
            </a:r>
            <a:endParaRPr lang="fi-FI" dirty="0"/>
          </a:p>
          <a:p>
            <a:r>
              <a:rPr lang="fi-FI" dirty="0"/>
              <a:t>Missä tilanteissa kaivataan poliisia? Liikenneonnettomuus, muu</a:t>
            </a:r>
            <a:r>
              <a:rPr lang="fi-FI" baseline="0" dirty="0"/>
              <a:t> vaaratilanne, yksittäinen henkilö käyttäytyy uhkaavasti.</a:t>
            </a:r>
          </a:p>
          <a:p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Pelastuslaitos? Ensihoito (ambulanssi)?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dirty="0">
                <a:cs typeface="Calibri" panose="020F0502020204030204"/>
              </a:rPr>
              <a:t>Milloin voi soittaa 112?</a:t>
            </a:r>
            <a:r>
              <a:rPr lang="fi-FI" baseline="0" dirty="0">
                <a:cs typeface="Calibri" panose="020F0502020204030204"/>
              </a:rPr>
              <a:t> Jokin uhkaava tilanne: Loukkaantuminen, tulipalo, väkivalta, sairauskohtaus. Numerosta 112 annetaan ohjeita ja neuvotaan. </a:t>
            </a:r>
            <a:endParaRPr lang="fi-FI" dirty="0">
              <a:cs typeface="Calibri" panose="020F0502020204030204"/>
            </a:endParaRPr>
          </a:p>
          <a:p>
            <a:r>
              <a:rPr lang="fi-FI" dirty="0">
                <a:cs typeface="Calibri" panose="020F0502020204030204"/>
              </a:rPr>
              <a:t>Mitä kaikkia asioita olisi</a:t>
            </a:r>
            <a:r>
              <a:rPr lang="fi-FI" baseline="0" dirty="0">
                <a:cs typeface="Calibri" panose="020F0502020204030204"/>
              </a:rPr>
              <a:t> hyvä</a:t>
            </a:r>
            <a:r>
              <a:rPr lang="fi-FI" dirty="0">
                <a:cs typeface="Calibri" panose="020F0502020204030204"/>
              </a:rPr>
              <a:t> muistaa, kun soitetaan 112?</a:t>
            </a:r>
          </a:p>
          <a:p>
            <a:r>
              <a:rPr lang="fi-FI" dirty="0">
                <a:cs typeface="Calibri" panose="020F0502020204030204"/>
              </a:rPr>
              <a:t>Katsotaan animaatio ja harjoitellaan.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567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vanhempia ei ole lähettyvillä, soitetaan 112.</a:t>
            </a:r>
            <a:r>
              <a:rPr lang="fi-FI" dirty="0"/>
              <a:t> Ensisijaisesti aikuinen/vanhempi soittaa 112.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Kerrataan kyselemällä muistettavat asiat.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Voidaan toteuttaa parityöskentelynä: kerrotaan kaverille oma osoite ja hätäpuhelussa vaadittavat tiedot ja toisinpäin. Jos jotain unohtuu, kaveri voi muistuttaa.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Numeroon 112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tulee soittaa silloin, kun on aihetta. Numerosta annetaan toimintaohjeita. Lapsi ei silloin ole ongelman kanssa yksin. Ei kuitenkaan saa soittaa aiheettomasti.</a:t>
            </a:r>
            <a:endParaRPr lang="fi-FI" dirty="0">
              <a:cs typeface="Calibri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1902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 kertoa 112 sovelluksen ominaisuuksista, esimerkiksi auttaa paikannuksessa.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Mahdollinen sovelluksen lataaminen voidaan toteuttaa kotona yhdessä vanhempien kanssa.</a:t>
            </a:r>
          </a:p>
          <a:p>
            <a:r>
              <a:rPr lang="fi-FI" dirty="0">
                <a:cs typeface="Calibri" panose="020F0502020204030204"/>
              </a:rPr>
              <a:t>Voit katsoa oman puhelimen 112-sovelluksesta ja kertoa ominaisuuksista oppilaille.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6351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 huoneesta lintuperspektiivistä:</a:t>
            </a:r>
          </a:p>
          <a:p>
            <a:r>
              <a:rPr lang="fi-FI" dirty="0"/>
              <a:t>Vaurioitunut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näytön johto.</a:t>
            </a:r>
            <a:r>
              <a:rPr lang="fi-FI" dirty="0"/>
              <a:t> Varmista että huoneesi/kotisi sähkölaitteet ovat turvallisia ja niitä käytetään oikein.</a:t>
            </a:r>
            <a:endParaRPr lang="fi-FI" dirty="0"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Nopea ja turvallinen poistuminen: Ruukku oven edessä, sähköjohto poistumisreitillä.</a:t>
            </a:r>
            <a:r>
              <a:rPr lang="fi-FI" dirty="0"/>
              <a:t> Huomioi kotisi poistumisreitit. Jos talossa useampi kerros, tulee yläkerrassa olla vaihtoehtoinen poistumisreitti.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fi-FI" dirty="0">
                <a:cs typeface="Calibri" panose="020F0502020204030204"/>
              </a:rPr>
              <a:t>Yleinen siisteys on osa turvallisuutta.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078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Tavaroiden/esineiden säilytys Puukko: pienemmille lapsille riskitekijä. Työkalut terä-aseet, kemikaalit, tulee sijoittaa siten, että ne eivät aiheuta vaaraa. </a:t>
            </a:r>
            <a:endParaRPr lang="fi-FI" dirty="0">
              <a:cs typeface="Calibri"/>
            </a:endParaRPr>
          </a:p>
          <a:p>
            <a:r>
              <a:rPr lang="fi-FI" dirty="0"/>
              <a:t>Lääkkeet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pöydällä</a:t>
            </a:r>
            <a:r>
              <a:rPr lang="fi-FI" dirty="0"/>
              <a:t>: Säilytetään lääkekaapissa, pienten lasten ulottumattomissa. </a:t>
            </a:r>
          </a:p>
          <a:p>
            <a:r>
              <a:rPr lang="fi-FI" dirty="0"/>
              <a:t>Jos joku on vahingossa ottanut lääkkeitä? Avun hälyttäminen ja toiminta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Maitopurkki: Syttymisvaara</a:t>
            </a:r>
            <a:r>
              <a:rPr lang="fi-FI" dirty="0"/>
              <a:t>. Tulipalot aiheutuvat usein ruuan valmistuksesta. Toisinaan voidaan unohtaa ruoka hellalle, jos esim. käytetään puhelinta tai tehdään jotain muuta.</a:t>
            </a:r>
            <a:endParaRPr lang="fi-FI" dirty="0">
              <a:cs typeface="Calibri"/>
            </a:endParaRPr>
          </a:p>
          <a:p>
            <a:r>
              <a:rPr lang="fi-FI" dirty="0">
                <a:cs typeface="Calibri"/>
              </a:rPr>
              <a:t>Muuta aiheeseen liittyvää?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2011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Sijainti, testaus. Jokaisessa kerroksessa. Suositellaan makuuhuoneisiin. Säännöllinen tarkistus. Suositus kerran kk ja pariston vaihto esim. </a:t>
            </a:r>
            <a:r>
              <a:rPr lang="fi-FI" dirty="0">
                <a:cs typeface="Calibri"/>
              </a:rPr>
              <a:t>11.2. tai 1.12. 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dirty="0">
                <a:cs typeface="Calibri"/>
              </a:rPr>
              <a:t>Jos palovaroitin on mukana, voidaan kokeilla.</a:t>
            </a:r>
          </a:p>
          <a:p>
            <a:r>
              <a:rPr lang="fi-FI" dirty="0">
                <a:cs typeface="Calibri"/>
              </a:rPr>
              <a:t>Voidaan miettiä kodin turvallisuuteen liittyviä asioita.</a:t>
            </a:r>
          </a:p>
          <a:p>
            <a:r>
              <a:rPr lang="fi-FI" dirty="0">
                <a:cs typeface="Calibri"/>
              </a:rPr>
              <a:t>Vanhemmat</a:t>
            </a:r>
            <a:r>
              <a:rPr lang="fi-FI" baseline="0" dirty="0">
                <a:cs typeface="Calibri"/>
              </a:rPr>
              <a:t> vastaavat siitä, että palovaroittimia on riittävästi. Voitte kuitenkin kertoa tästä asiasta vanhemmille (kodin turvaopas).</a:t>
            </a:r>
            <a:endParaRPr lang="fi-FI" dirty="0">
              <a:cs typeface="Calibri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3024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Toiminta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tulipalossa; palovaroitin, pelastaminen, palon rajaaminen, poistuminen kohteesta, avun hälyttäminen ja pelastajien kohteeseen opastaminen.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989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79FDE38-AB36-104A-134D-391C549C0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688" y="3644900"/>
            <a:ext cx="5184775" cy="2087810"/>
          </a:xfrm>
        </p:spPr>
        <p:txBody>
          <a:bodyPr/>
          <a:lstStyle>
            <a:lvl1pPr marL="0" indent="0" algn="l">
              <a:buNone/>
              <a:defRPr lang="fi-FI" sz="2000" kern="1200" dirty="0" err="1" smtClean="0">
                <a:solidFill>
                  <a:srgbClr val="10285E"/>
                </a:solidFill>
                <a:latin typeface="+mn-lt"/>
                <a:ea typeface="Inter" panose="02000503000000020004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FB70ACE-C88B-4462-956A-778C13875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381" y="332867"/>
            <a:ext cx="4827170" cy="626427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0919056-E79E-47D8-B0E3-43BAAF3E0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381" y="332867"/>
            <a:ext cx="4827170" cy="6264274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B326C72A-CF20-4784-B191-D8224CD08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908719"/>
            <a:ext cx="5976937" cy="2304381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tx2"/>
                </a:solidFill>
                <a:latin typeface="+mj-lt"/>
              </a:defRPr>
            </a:lvl1pPr>
            <a:lvl2pPr marL="144000" indent="0">
              <a:buNone/>
              <a:defRPr>
                <a:latin typeface="+mj-lt"/>
              </a:defRPr>
            </a:lvl2pPr>
            <a:lvl3pPr marL="324000" indent="0">
              <a:buNone/>
              <a:defRPr>
                <a:latin typeface="+mj-lt"/>
              </a:defRPr>
            </a:lvl3pPr>
            <a:lvl4pPr marL="504000" indent="0">
              <a:buNone/>
              <a:defRPr>
                <a:latin typeface="+mj-lt"/>
              </a:defRPr>
            </a:lvl4pPr>
            <a:lvl5pPr marL="684000" indent="0">
              <a:buNone/>
              <a:defRPr>
                <a:latin typeface="+mj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7D6855E-470B-4EA3-A5BE-1A59FDBFB7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3674" y="5617815"/>
            <a:ext cx="2098950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9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 userDrawn="1">
          <p15:clr>
            <a:srgbClr val="FBAE40"/>
          </p15:clr>
        </p15:guide>
        <p15:guide id="2" pos="6465" userDrawn="1">
          <p15:clr>
            <a:srgbClr val="FBAE40"/>
          </p15:clr>
        </p15:guide>
        <p15:guide id="3" orient="horz" pos="2296" userDrawn="1">
          <p15:clr>
            <a:srgbClr val="FBAE40"/>
          </p15:clr>
        </p15:guide>
        <p15:guide id="4" orient="horz" pos="371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Sisällön paikkamerkki 8"/>
          <p:cNvSpPr>
            <a:spLocks noGrp="1"/>
          </p:cNvSpPr>
          <p:nvPr>
            <p:ph sz="quarter" idx="13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4"/>
          </p:nvPr>
        </p:nvSpPr>
        <p:spPr>
          <a:xfrm>
            <a:off x="6240463" y="1628775"/>
            <a:ext cx="5472112" cy="4032251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56791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11233150" cy="935039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79425" y="1633538"/>
            <a:ext cx="5472113" cy="679338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9425" y="2505076"/>
            <a:ext cx="5472113" cy="3155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240463" y="1633538"/>
            <a:ext cx="5472112" cy="679338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0463" y="2505076"/>
            <a:ext cx="5472112" cy="3155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99493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28215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_pallo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239" y="333375"/>
            <a:ext cx="5472338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240463" y="1628775"/>
            <a:ext cx="5472112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091444" y="1268760"/>
            <a:ext cx="4353584" cy="43535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3031" y="1430348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751625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_pallo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484188" y="1628776"/>
            <a:ext cx="5611812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4927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95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484188" y="1628776"/>
            <a:ext cx="5611812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470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4" y="1628776"/>
            <a:ext cx="5472114" cy="403225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696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purppura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4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7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55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239" y="333375"/>
            <a:ext cx="5472338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240463" y="1628775"/>
            <a:ext cx="5472112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091444" y="1268760"/>
            <a:ext cx="4353584" cy="43535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3031" y="1430348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5660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1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3"/>
          </p:nvPr>
        </p:nvSpPr>
        <p:spPr>
          <a:xfrm>
            <a:off x="479424" y="1628801"/>
            <a:ext cx="11233151" cy="4032448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800">
                <a:latin typeface="+mn-lt"/>
              </a:defRPr>
            </a:lvl1pPr>
            <a:lvl2pPr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3pPr>
            <a:lvl4pPr>
              <a:spcAft>
                <a:spcPts val="1200"/>
              </a:spcAft>
              <a:defRPr>
                <a:latin typeface="+mn-lt"/>
              </a:defRPr>
            </a:lvl4pPr>
            <a:lvl5pPr marL="684000" indent="0">
              <a:spcAft>
                <a:spcPts val="1200"/>
              </a:spcAft>
              <a:buNone/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61299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2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4" cy="4435511"/>
          </a:xfrm>
          <a:solidFill>
            <a:schemeClr val="accent2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5" y="2358776"/>
              <a:ext cx="4312103" cy="2870246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670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sininen">
    <p:bg>
      <p:bgPr>
        <a:solidFill>
          <a:srgbClr val="E7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18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 marL="216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36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54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72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90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20602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5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accent5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9418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roosa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6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4" name="Kuva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62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ro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7"/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 marL="216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+mn-lt"/>
              </a:defRPr>
            </a:lvl1pPr>
            <a:lvl2pPr marL="36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54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72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latin typeface="+mn-lt"/>
              </a:defRPr>
            </a:lvl4pPr>
            <a:lvl5pPr marL="90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821609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ro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 marL="684000" indent="0">
              <a:buNone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1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accent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5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_2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11233150" cy="4032250"/>
          </a:xfrm>
        </p:spPr>
        <p:txBody>
          <a:bodyPr numCol="2" spcCol="720000"/>
          <a:lstStyle>
            <a:lvl1pPr marL="216000" indent="-216000">
              <a:defRPr>
                <a:latin typeface="+mn-lt"/>
              </a:defRPr>
            </a:lvl1pPr>
            <a:lvl2pPr indent="-216000">
              <a:defRPr>
                <a:latin typeface="+mn-lt"/>
              </a:defRPr>
            </a:lvl2pPr>
            <a:lvl3pPr indent="-216000">
              <a:defRPr>
                <a:latin typeface="+mn-lt"/>
              </a:defRPr>
            </a:lvl3pPr>
            <a:lvl4pPr indent="-216000">
              <a:defRPr>
                <a:latin typeface="+mn-lt"/>
              </a:defRPr>
            </a:lvl4pPr>
            <a:lvl5pPr indent="-216000"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3110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4 kuvapaik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15" name="Tekstin paikkamerkki 14"/>
          <p:cNvSpPr>
            <a:spLocks noGrp="1"/>
          </p:cNvSpPr>
          <p:nvPr>
            <p:ph type="body" sz="quarter" idx="17"/>
          </p:nvPr>
        </p:nvSpPr>
        <p:spPr>
          <a:xfrm>
            <a:off x="479425" y="1628775"/>
            <a:ext cx="5472113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Kuvan paikkamerkki 7"/>
          <p:cNvSpPr>
            <a:spLocks noGrp="1" noChangeAspect="1"/>
          </p:cNvSpPr>
          <p:nvPr>
            <p:ph type="pic" sz="quarter" idx="13"/>
          </p:nvPr>
        </p:nvSpPr>
        <p:spPr>
          <a:xfrm>
            <a:off x="6240462" y="33265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7"/>
          <p:cNvSpPr>
            <a:spLocks noGrp="1" noChangeAspect="1"/>
          </p:cNvSpPr>
          <p:nvPr>
            <p:ph type="pic" sz="quarter" idx="14"/>
          </p:nvPr>
        </p:nvSpPr>
        <p:spPr>
          <a:xfrm>
            <a:off x="9192636" y="33265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/>
          <p:cNvSpPr>
            <a:spLocks noGrp="1" noChangeAspect="1"/>
          </p:cNvSpPr>
          <p:nvPr>
            <p:ph type="pic" sz="quarter" idx="15"/>
          </p:nvPr>
        </p:nvSpPr>
        <p:spPr>
          <a:xfrm>
            <a:off x="6240462" y="331259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2" name="Kuvan paikkamerkki 7"/>
          <p:cNvSpPr>
            <a:spLocks noGrp="1" noChangeAspect="1"/>
          </p:cNvSpPr>
          <p:nvPr>
            <p:ph type="pic" sz="quarter" idx="16"/>
          </p:nvPr>
        </p:nvSpPr>
        <p:spPr>
          <a:xfrm>
            <a:off x="9192636" y="331259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308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, kuvapaik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4" y="1628776"/>
            <a:ext cx="5472114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6"/>
          </p:nvPr>
        </p:nvSpPr>
        <p:spPr>
          <a:xfrm>
            <a:off x="6240463" y="0"/>
            <a:ext cx="595153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315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510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6240510" y="1628775"/>
            <a:ext cx="5472114" cy="403247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6"/>
          </p:nvPr>
        </p:nvSpPr>
        <p:spPr>
          <a:xfrm>
            <a:off x="2" y="0"/>
            <a:ext cx="595153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21BACA-8DDA-46CD-86F0-4219AEDA6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148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1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19"/>
          <p:cNvSpPr>
            <a:spLocks noGrp="1"/>
          </p:cNvSpPr>
          <p:nvPr>
            <p:ph type="pic" sz="quarter" idx="13"/>
          </p:nvPr>
        </p:nvSpPr>
        <p:spPr>
          <a:xfrm>
            <a:off x="-9291" y="0"/>
            <a:ext cx="5490303" cy="6858000"/>
          </a:xfrm>
          <a:custGeom>
            <a:avLst/>
            <a:gdLst>
              <a:gd name="connsiteX0" fmla="*/ 0 w 6853504"/>
              <a:gd name="connsiteY0" fmla="*/ 0 h 6853504"/>
              <a:gd name="connsiteX1" fmla="*/ 3426752 w 6853504"/>
              <a:gd name="connsiteY1" fmla="*/ 0 h 6853504"/>
              <a:gd name="connsiteX2" fmla="*/ 6853504 w 6853504"/>
              <a:gd name="connsiteY2" fmla="*/ 3426752 h 6853504"/>
              <a:gd name="connsiteX3" fmla="*/ 3426752 w 6853504"/>
              <a:gd name="connsiteY3" fmla="*/ 6853504 h 6853504"/>
              <a:gd name="connsiteX4" fmla="*/ 0 w 6853504"/>
              <a:gd name="connsiteY4" fmla="*/ 6853504 h 6853504"/>
              <a:gd name="connsiteX5" fmla="*/ 0 w 6853504"/>
              <a:gd name="connsiteY5" fmla="*/ 0 h 6853504"/>
              <a:gd name="connsiteX0" fmla="*/ 1347537 w 6853504"/>
              <a:gd name="connsiteY0" fmla="*/ 0 h 6865535"/>
              <a:gd name="connsiteX1" fmla="*/ 3426752 w 6853504"/>
              <a:gd name="connsiteY1" fmla="*/ 12031 h 6865535"/>
              <a:gd name="connsiteX2" fmla="*/ 6853504 w 6853504"/>
              <a:gd name="connsiteY2" fmla="*/ 3438783 h 6865535"/>
              <a:gd name="connsiteX3" fmla="*/ 3426752 w 6853504"/>
              <a:gd name="connsiteY3" fmla="*/ 6865535 h 6865535"/>
              <a:gd name="connsiteX4" fmla="*/ 0 w 6853504"/>
              <a:gd name="connsiteY4" fmla="*/ 6865535 h 6865535"/>
              <a:gd name="connsiteX5" fmla="*/ 1347537 w 6853504"/>
              <a:gd name="connsiteY5" fmla="*/ 0 h 6865535"/>
              <a:gd name="connsiteX0" fmla="*/ 0 w 5505967"/>
              <a:gd name="connsiteY0" fmla="*/ 0 h 6877567"/>
              <a:gd name="connsiteX1" fmla="*/ 2079215 w 5505967"/>
              <a:gd name="connsiteY1" fmla="*/ 12031 h 6877567"/>
              <a:gd name="connsiteX2" fmla="*/ 5505967 w 5505967"/>
              <a:gd name="connsiteY2" fmla="*/ 3438783 h 6877567"/>
              <a:gd name="connsiteX3" fmla="*/ 2079215 w 5505967"/>
              <a:gd name="connsiteY3" fmla="*/ 6865535 h 6877567"/>
              <a:gd name="connsiteX4" fmla="*/ 12031 w 5505967"/>
              <a:gd name="connsiteY4" fmla="*/ 6877567 h 6877567"/>
              <a:gd name="connsiteX5" fmla="*/ 0 w 5505967"/>
              <a:gd name="connsiteY5" fmla="*/ 0 h 687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5967" h="6877567">
                <a:moveTo>
                  <a:pt x="0" y="0"/>
                </a:moveTo>
                <a:lnTo>
                  <a:pt x="2079215" y="12031"/>
                </a:lnTo>
                <a:cubicBezTo>
                  <a:pt x="3971758" y="12031"/>
                  <a:pt x="5505967" y="1546240"/>
                  <a:pt x="5505967" y="3438783"/>
                </a:cubicBezTo>
                <a:cubicBezTo>
                  <a:pt x="5505967" y="5331326"/>
                  <a:pt x="3971758" y="6865535"/>
                  <a:pt x="2079215" y="6865535"/>
                </a:cubicBezTo>
                <a:lnTo>
                  <a:pt x="12031" y="6877567"/>
                </a:lnTo>
                <a:cubicBezTo>
                  <a:pt x="8021" y="4585045"/>
                  <a:pt x="4010" y="22925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E4171C4-DD32-4377-8D67-FB1A19774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463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B9E7CB1E-D677-4A67-854A-864FFD0F8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4" y="1628776"/>
            <a:ext cx="5472112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988D170-2665-40D2-9F1E-F74E2E49F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148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04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48130" y="333375"/>
            <a:ext cx="4464446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4"/>
          </p:nvPr>
        </p:nvSpPr>
        <p:spPr>
          <a:xfrm>
            <a:off x="7248130" y="1628776"/>
            <a:ext cx="4464445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Kuvan paikkamerkki 19"/>
          <p:cNvSpPr>
            <a:spLocks noGrp="1"/>
          </p:cNvSpPr>
          <p:nvPr>
            <p:ph type="pic" sz="quarter" idx="13"/>
          </p:nvPr>
        </p:nvSpPr>
        <p:spPr>
          <a:xfrm>
            <a:off x="0" y="4497"/>
            <a:ext cx="6853504" cy="6853504"/>
          </a:xfrm>
          <a:prstGeom prst="flowChartDelay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8A6766-F19A-4B7A-93EA-6F3C3DAD2B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148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4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ttern-kuvapa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7524750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Kuvan paikkamerkki 58"/>
          <p:cNvSpPr>
            <a:spLocks noGrp="1"/>
          </p:cNvSpPr>
          <p:nvPr>
            <p:ph type="pic" sz="quarter" idx="13"/>
          </p:nvPr>
        </p:nvSpPr>
        <p:spPr>
          <a:xfrm>
            <a:off x="6646461" y="-538"/>
            <a:ext cx="5546031" cy="6864730"/>
          </a:xfrm>
          <a:custGeom>
            <a:avLst/>
            <a:gdLst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9719 w 5545537"/>
              <a:gd name="connsiteY42" fmla="*/ 4149617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6307 w 5545537"/>
              <a:gd name="connsiteY42" fmla="*/ 4347509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6307 w 5545537"/>
              <a:gd name="connsiteY42" fmla="*/ 4347509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58537 h 6876000"/>
              <a:gd name="connsiteX19" fmla="*/ 1069719 w 5545537"/>
              <a:gd name="connsiteY19" fmla="*/ 6858537 h 6876000"/>
              <a:gd name="connsiteX20" fmla="*/ 1069719 w 5545537"/>
              <a:gd name="connsiteY20" fmla="*/ 6318334 h 6876000"/>
              <a:gd name="connsiteX21" fmla="*/ 1069720 w 5545537"/>
              <a:gd name="connsiteY21" fmla="*/ 6318321 h 6876000"/>
              <a:gd name="connsiteX22" fmla="*/ 1069719 w 5545537"/>
              <a:gd name="connsiteY22" fmla="*/ 6318310 h 6876000"/>
              <a:gd name="connsiteX23" fmla="*/ 1069719 w 5545537"/>
              <a:gd name="connsiteY23" fmla="*/ 6237825 h 6876000"/>
              <a:gd name="connsiteX24" fmla="*/ 1062618 w 5545537"/>
              <a:gd name="connsiteY24" fmla="*/ 6237825 h 6876000"/>
              <a:gd name="connsiteX25" fmla="*/ 1061010 w 5545537"/>
              <a:gd name="connsiteY25" fmla="*/ 6219603 h 6876000"/>
              <a:gd name="connsiteX26" fmla="*/ 624433 w 5545537"/>
              <a:gd name="connsiteY26" fmla="*/ 5771972 h 6876000"/>
              <a:gd name="connsiteX27" fmla="*/ 529659 w 5545537"/>
              <a:gd name="connsiteY27" fmla="*/ 5762418 h 6876000"/>
              <a:gd name="connsiteX28" fmla="*/ 529659 w 5545537"/>
              <a:gd name="connsiteY28" fmla="*/ 5760642 h 6876000"/>
              <a:gd name="connsiteX29" fmla="*/ 512040 w 5545537"/>
              <a:gd name="connsiteY29" fmla="*/ 5760642 h 6876000"/>
              <a:gd name="connsiteX30" fmla="*/ 512040 w 5545537"/>
              <a:gd name="connsiteY30" fmla="*/ 5743975 h 6876000"/>
              <a:gd name="connsiteX31" fmla="*/ 426816 w 5545537"/>
              <a:gd name="connsiteY31" fmla="*/ 5735384 h 6876000"/>
              <a:gd name="connsiteX32" fmla="*/ 9971 w 5545537"/>
              <a:gd name="connsiteY32" fmla="*/ 5223932 h 6876000"/>
              <a:gd name="connsiteX33" fmla="*/ 426816 w 5545537"/>
              <a:gd name="connsiteY33" fmla="*/ 4712481 h 6876000"/>
              <a:gd name="connsiteX34" fmla="*/ 512040 w 5545537"/>
              <a:gd name="connsiteY34" fmla="*/ 4703889 h 6876000"/>
              <a:gd name="connsiteX35" fmla="*/ 512040 w 5545537"/>
              <a:gd name="connsiteY35" fmla="*/ 4703511 h 6876000"/>
              <a:gd name="connsiteX36" fmla="*/ 423086 w 5545537"/>
              <a:gd name="connsiteY36" fmla="*/ 4694544 h 6876000"/>
              <a:gd name="connsiteX37" fmla="*/ 0 w 5545537"/>
              <a:gd name="connsiteY37" fmla="*/ 4175435 h 6876000"/>
              <a:gd name="connsiteX38" fmla="*/ 529874 w 5545537"/>
              <a:gd name="connsiteY38" fmla="*/ 3645561 h 6876000"/>
              <a:gd name="connsiteX39" fmla="*/ 1048983 w 5545537"/>
              <a:gd name="connsiteY39" fmla="*/ 4068647 h 6876000"/>
              <a:gd name="connsiteX40" fmla="*/ 1057146 w 5545537"/>
              <a:gd name="connsiteY40" fmla="*/ 4149617 h 6876000"/>
              <a:gd name="connsiteX41" fmla="*/ 1066307 w 5545537"/>
              <a:gd name="connsiteY41" fmla="*/ 4347509 h 6876000"/>
              <a:gd name="connsiteX42" fmla="*/ 1069719 w 5545537"/>
              <a:gd name="connsiteY42" fmla="*/ 4620012 h 6876000"/>
              <a:gd name="connsiteX43" fmla="*/ 1095113 w 5545537"/>
              <a:gd name="connsiteY43" fmla="*/ 4538207 h 6876000"/>
              <a:gd name="connsiteX44" fmla="*/ 1576145 w 5545537"/>
              <a:gd name="connsiteY44" fmla="*/ 4219357 h 6876000"/>
              <a:gd name="connsiteX45" fmla="*/ 1609779 w 5545537"/>
              <a:gd name="connsiteY45" fmla="*/ 4222748 h 6876000"/>
              <a:gd name="connsiteX46" fmla="*/ 1609779 w 5545537"/>
              <a:gd name="connsiteY46" fmla="*/ 4205666 h 6876000"/>
              <a:gd name="connsiteX47" fmla="*/ 1577115 w 5545537"/>
              <a:gd name="connsiteY47" fmla="*/ 4208959 h 6876000"/>
              <a:gd name="connsiteX48" fmla="*/ 1055057 w 5545537"/>
              <a:gd name="connsiteY48" fmla="*/ 3686901 h 6876000"/>
              <a:gd name="connsiteX49" fmla="*/ 1577115 w 5545537"/>
              <a:gd name="connsiteY49" fmla="*/ 3164843 h 6876000"/>
              <a:gd name="connsiteX50" fmla="*/ 2088567 w 5545537"/>
              <a:gd name="connsiteY50" fmla="*/ 3581688 h 6876000"/>
              <a:gd name="connsiteX51" fmla="*/ 2098635 w 5545537"/>
              <a:gd name="connsiteY51" fmla="*/ 3681565 h 6876000"/>
              <a:gd name="connsiteX52" fmla="*/ 2113837 w 5545537"/>
              <a:gd name="connsiteY52" fmla="*/ 3681565 h 6876000"/>
              <a:gd name="connsiteX53" fmla="*/ 2113837 w 5545537"/>
              <a:gd name="connsiteY53" fmla="*/ 2637449 h 6876000"/>
              <a:gd name="connsiteX54" fmla="*/ 2114775 w 5545537"/>
              <a:gd name="connsiteY54" fmla="*/ 2637449 h 6876000"/>
              <a:gd name="connsiteX55" fmla="*/ 2113835 w 5545537"/>
              <a:gd name="connsiteY55" fmla="*/ 2628122 h 6876000"/>
              <a:gd name="connsiteX56" fmla="*/ 2635893 w 5545537"/>
              <a:gd name="connsiteY56" fmla="*/ 2106064 h 6876000"/>
              <a:gd name="connsiteX57" fmla="*/ 2649648 w 5545537"/>
              <a:gd name="connsiteY57" fmla="*/ 2107451 h 6876000"/>
              <a:gd name="connsiteX58" fmla="*/ 2649648 w 5545537"/>
              <a:gd name="connsiteY58" fmla="*/ 2090015 h 6876000"/>
              <a:gd name="connsiteX59" fmla="*/ 2635894 w 5545537"/>
              <a:gd name="connsiteY59" fmla="*/ 2091401 h 6876000"/>
              <a:gd name="connsiteX60" fmla="*/ 2113836 w 5545537"/>
              <a:gd name="connsiteY60" fmla="*/ 1569343 h 6876000"/>
              <a:gd name="connsiteX61" fmla="*/ 2635894 w 5545537"/>
              <a:gd name="connsiteY61" fmla="*/ 1047285 h 6876000"/>
              <a:gd name="connsiteX62" fmla="*/ 2649648 w 5545537"/>
              <a:gd name="connsiteY62" fmla="*/ 1048672 h 6876000"/>
              <a:gd name="connsiteX63" fmla="*/ 2649648 w 5545537"/>
              <a:gd name="connsiteY63" fmla="*/ 1043268 h 6876000"/>
              <a:gd name="connsiteX64" fmla="*/ 2689899 w 5545537"/>
              <a:gd name="connsiteY64" fmla="*/ 1039210 h 6876000"/>
              <a:gd name="connsiteX65" fmla="*/ 2689899 w 5545537"/>
              <a:gd name="connsiteY65" fmla="*/ 1038672 h 6876000"/>
              <a:gd name="connsiteX66" fmla="*/ 2635893 w 5545537"/>
              <a:gd name="connsiteY66" fmla="*/ 1044116 h 6876000"/>
              <a:gd name="connsiteX67" fmla="*/ 2113835 w 5545537"/>
              <a:gd name="connsiteY67" fmla="*/ 522058 h 6876000"/>
              <a:gd name="connsiteX68" fmla="*/ 2635893 w 5545537"/>
              <a:gd name="connsiteY68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1609779 w 5545537"/>
              <a:gd name="connsiteY17" fmla="*/ 6858537 h 6876000"/>
              <a:gd name="connsiteX18" fmla="*/ 1069719 w 5545537"/>
              <a:gd name="connsiteY18" fmla="*/ 6858537 h 6876000"/>
              <a:gd name="connsiteX19" fmla="*/ 1069719 w 5545537"/>
              <a:gd name="connsiteY19" fmla="*/ 6318334 h 6876000"/>
              <a:gd name="connsiteX20" fmla="*/ 1069720 w 5545537"/>
              <a:gd name="connsiteY20" fmla="*/ 6318321 h 6876000"/>
              <a:gd name="connsiteX21" fmla="*/ 1069719 w 5545537"/>
              <a:gd name="connsiteY21" fmla="*/ 6318310 h 6876000"/>
              <a:gd name="connsiteX22" fmla="*/ 1069719 w 5545537"/>
              <a:gd name="connsiteY22" fmla="*/ 6237825 h 6876000"/>
              <a:gd name="connsiteX23" fmla="*/ 1062618 w 5545537"/>
              <a:gd name="connsiteY23" fmla="*/ 6237825 h 6876000"/>
              <a:gd name="connsiteX24" fmla="*/ 1061010 w 5545537"/>
              <a:gd name="connsiteY24" fmla="*/ 6219603 h 6876000"/>
              <a:gd name="connsiteX25" fmla="*/ 624433 w 5545537"/>
              <a:gd name="connsiteY25" fmla="*/ 5771972 h 6876000"/>
              <a:gd name="connsiteX26" fmla="*/ 529659 w 5545537"/>
              <a:gd name="connsiteY26" fmla="*/ 5762418 h 6876000"/>
              <a:gd name="connsiteX27" fmla="*/ 529659 w 5545537"/>
              <a:gd name="connsiteY27" fmla="*/ 5760642 h 6876000"/>
              <a:gd name="connsiteX28" fmla="*/ 512040 w 5545537"/>
              <a:gd name="connsiteY28" fmla="*/ 5760642 h 6876000"/>
              <a:gd name="connsiteX29" fmla="*/ 512040 w 5545537"/>
              <a:gd name="connsiteY29" fmla="*/ 5743975 h 6876000"/>
              <a:gd name="connsiteX30" fmla="*/ 426816 w 5545537"/>
              <a:gd name="connsiteY30" fmla="*/ 5735384 h 6876000"/>
              <a:gd name="connsiteX31" fmla="*/ 9971 w 5545537"/>
              <a:gd name="connsiteY31" fmla="*/ 5223932 h 6876000"/>
              <a:gd name="connsiteX32" fmla="*/ 426816 w 5545537"/>
              <a:gd name="connsiteY32" fmla="*/ 4712481 h 6876000"/>
              <a:gd name="connsiteX33" fmla="*/ 512040 w 5545537"/>
              <a:gd name="connsiteY33" fmla="*/ 4703889 h 6876000"/>
              <a:gd name="connsiteX34" fmla="*/ 512040 w 5545537"/>
              <a:gd name="connsiteY34" fmla="*/ 4703511 h 6876000"/>
              <a:gd name="connsiteX35" fmla="*/ 423086 w 5545537"/>
              <a:gd name="connsiteY35" fmla="*/ 4694544 h 6876000"/>
              <a:gd name="connsiteX36" fmla="*/ 0 w 5545537"/>
              <a:gd name="connsiteY36" fmla="*/ 4175435 h 6876000"/>
              <a:gd name="connsiteX37" fmla="*/ 529874 w 5545537"/>
              <a:gd name="connsiteY37" fmla="*/ 3645561 h 6876000"/>
              <a:gd name="connsiteX38" fmla="*/ 1048983 w 5545537"/>
              <a:gd name="connsiteY38" fmla="*/ 4068647 h 6876000"/>
              <a:gd name="connsiteX39" fmla="*/ 1057146 w 5545537"/>
              <a:gd name="connsiteY39" fmla="*/ 4149617 h 6876000"/>
              <a:gd name="connsiteX40" fmla="*/ 1066307 w 5545537"/>
              <a:gd name="connsiteY40" fmla="*/ 4347509 h 6876000"/>
              <a:gd name="connsiteX41" fmla="*/ 1069719 w 5545537"/>
              <a:gd name="connsiteY41" fmla="*/ 4620012 h 6876000"/>
              <a:gd name="connsiteX42" fmla="*/ 1095113 w 5545537"/>
              <a:gd name="connsiteY42" fmla="*/ 4538207 h 6876000"/>
              <a:gd name="connsiteX43" fmla="*/ 1576145 w 5545537"/>
              <a:gd name="connsiteY43" fmla="*/ 4219357 h 6876000"/>
              <a:gd name="connsiteX44" fmla="*/ 1609779 w 5545537"/>
              <a:gd name="connsiteY44" fmla="*/ 4222748 h 6876000"/>
              <a:gd name="connsiteX45" fmla="*/ 1609779 w 5545537"/>
              <a:gd name="connsiteY45" fmla="*/ 4205666 h 6876000"/>
              <a:gd name="connsiteX46" fmla="*/ 1577115 w 5545537"/>
              <a:gd name="connsiteY46" fmla="*/ 4208959 h 6876000"/>
              <a:gd name="connsiteX47" fmla="*/ 1055057 w 5545537"/>
              <a:gd name="connsiteY47" fmla="*/ 3686901 h 6876000"/>
              <a:gd name="connsiteX48" fmla="*/ 1577115 w 5545537"/>
              <a:gd name="connsiteY48" fmla="*/ 3164843 h 6876000"/>
              <a:gd name="connsiteX49" fmla="*/ 2088567 w 5545537"/>
              <a:gd name="connsiteY49" fmla="*/ 3581688 h 6876000"/>
              <a:gd name="connsiteX50" fmla="*/ 2098635 w 5545537"/>
              <a:gd name="connsiteY50" fmla="*/ 3681565 h 6876000"/>
              <a:gd name="connsiteX51" fmla="*/ 2113837 w 5545537"/>
              <a:gd name="connsiteY51" fmla="*/ 3681565 h 6876000"/>
              <a:gd name="connsiteX52" fmla="*/ 2113837 w 5545537"/>
              <a:gd name="connsiteY52" fmla="*/ 2637449 h 6876000"/>
              <a:gd name="connsiteX53" fmla="*/ 2114775 w 5545537"/>
              <a:gd name="connsiteY53" fmla="*/ 2637449 h 6876000"/>
              <a:gd name="connsiteX54" fmla="*/ 2113835 w 5545537"/>
              <a:gd name="connsiteY54" fmla="*/ 2628122 h 6876000"/>
              <a:gd name="connsiteX55" fmla="*/ 2635893 w 5545537"/>
              <a:gd name="connsiteY55" fmla="*/ 2106064 h 6876000"/>
              <a:gd name="connsiteX56" fmla="*/ 2649648 w 5545537"/>
              <a:gd name="connsiteY56" fmla="*/ 2107451 h 6876000"/>
              <a:gd name="connsiteX57" fmla="*/ 2649648 w 5545537"/>
              <a:gd name="connsiteY57" fmla="*/ 2090015 h 6876000"/>
              <a:gd name="connsiteX58" fmla="*/ 2635894 w 5545537"/>
              <a:gd name="connsiteY58" fmla="*/ 2091401 h 6876000"/>
              <a:gd name="connsiteX59" fmla="*/ 2113836 w 5545537"/>
              <a:gd name="connsiteY59" fmla="*/ 1569343 h 6876000"/>
              <a:gd name="connsiteX60" fmla="*/ 2635894 w 5545537"/>
              <a:gd name="connsiteY60" fmla="*/ 1047285 h 6876000"/>
              <a:gd name="connsiteX61" fmla="*/ 2649648 w 5545537"/>
              <a:gd name="connsiteY61" fmla="*/ 1048672 h 6876000"/>
              <a:gd name="connsiteX62" fmla="*/ 2649648 w 5545537"/>
              <a:gd name="connsiteY62" fmla="*/ 1043268 h 6876000"/>
              <a:gd name="connsiteX63" fmla="*/ 2689899 w 5545537"/>
              <a:gd name="connsiteY63" fmla="*/ 1039210 h 6876000"/>
              <a:gd name="connsiteX64" fmla="*/ 2689899 w 5545537"/>
              <a:gd name="connsiteY64" fmla="*/ 1038672 h 6876000"/>
              <a:gd name="connsiteX65" fmla="*/ 2635893 w 5545537"/>
              <a:gd name="connsiteY65" fmla="*/ 1044116 h 6876000"/>
              <a:gd name="connsiteX66" fmla="*/ 2113835 w 5545537"/>
              <a:gd name="connsiteY66" fmla="*/ 522058 h 6876000"/>
              <a:gd name="connsiteX67" fmla="*/ 2635893 w 5545537"/>
              <a:gd name="connsiteY67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2618 w 5545537"/>
              <a:gd name="connsiteY22" fmla="*/ 6237825 h 6876000"/>
              <a:gd name="connsiteX23" fmla="*/ 1061010 w 5545537"/>
              <a:gd name="connsiteY23" fmla="*/ 6219603 h 6876000"/>
              <a:gd name="connsiteX24" fmla="*/ 624433 w 5545537"/>
              <a:gd name="connsiteY24" fmla="*/ 5771972 h 6876000"/>
              <a:gd name="connsiteX25" fmla="*/ 529659 w 5545537"/>
              <a:gd name="connsiteY25" fmla="*/ 5762418 h 6876000"/>
              <a:gd name="connsiteX26" fmla="*/ 529659 w 5545537"/>
              <a:gd name="connsiteY26" fmla="*/ 5760642 h 6876000"/>
              <a:gd name="connsiteX27" fmla="*/ 512040 w 5545537"/>
              <a:gd name="connsiteY27" fmla="*/ 5760642 h 6876000"/>
              <a:gd name="connsiteX28" fmla="*/ 512040 w 5545537"/>
              <a:gd name="connsiteY28" fmla="*/ 5743975 h 6876000"/>
              <a:gd name="connsiteX29" fmla="*/ 426816 w 5545537"/>
              <a:gd name="connsiteY29" fmla="*/ 5735384 h 6876000"/>
              <a:gd name="connsiteX30" fmla="*/ 9971 w 5545537"/>
              <a:gd name="connsiteY30" fmla="*/ 5223932 h 6876000"/>
              <a:gd name="connsiteX31" fmla="*/ 426816 w 5545537"/>
              <a:gd name="connsiteY31" fmla="*/ 4712481 h 6876000"/>
              <a:gd name="connsiteX32" fmla="*/ 512040 w 5545537"/>
              <a:gd name="connsiteY32" fmla="*/ 4703889 h 6876000"/>
              <a:gd name="connsiteX33" fmla="*/ 512040 w 5545537"/>
              <a:gd name="connsiteY33" fmla="*/ 4703511 h 6876000"/>
              <a:gd name="connsiteX34" fmla="*/ 423086 w 5545537"/>
              <a:gd name="connsiteY34" fmla="*/ 4694544 h 6876000"/>
              <a:gd name="connsiteX35" fmla="*/ 0 w 5545537"/>
              <a:gd name="connsiteY35" fmla="*/ 4175435 h 6876000"/>
              <a:gd name="connsiteX36" fmla="*/ 529874 w 5545537"/>
              <a:gd name="connsiteY36" fmla="*/ 3645561 h 6876000"/>
              <a:gd name="connsiteX37" fmla="*/ 1048983 w 5545537"/>
              <a:gd name="connsiteY37" fmla="*/ 4068647 h 6876000"/>
              <a:gd name="connsiteX38" fmla="*/ 1057146 w 5545537"/>
              <a:gd name="connsiteY38" fmla="*/ 4149617 h 6876000"/>
              <a:gd name="connsiteX39" fmla="*/ 1066307 w 5545537"/>
              <a:gd name="connsiteY39" fmla="*/ 4347509 h 6876000"/>
              <a:gd name="connsiteX40" fmla="*/ 1069719 w 5545537"/>
              <a:gd name="connsiteY40" fmla="*/ 4620012 h 6876000"/>
              <a:gd name="connsiteX41" fmla="*/ 1095113 w 5545537"/>
              <a:gd name="connsiteY41" fmla="*/ 4538207 h 6876000"/>
              <a:gd name="connsiteX42" fmla="*/ 1576145 w 5545537"/>
              <a:gd name="connsiteY42" fmla="*/ 4219357 h 6876000"/>
              <a:gd name="connsiteX43" fmla="*/ 1609779 w 5545537"/>
              <a:gd name="connsiteY43" fmla="*/ 4222748 h 6876000"/>
              <a:gd name="connsiteX44" fmla="*/ 1609779 w 5545537"/>
              <a:gd name="connsiteY44" fmla="*/ 4205666 h 6876000"/>
              <a:gd name="connsiteX45" fmla="*/ 1577115 w 5545537"/>
              <a:gd name="connsiteY45" fmla="*/ 4208959 h 6876000"/>
              <a:gd name="connsiteX46" fmla="*/ 1055057 w 5545537"/>
              <a:gd name="connsiteY46" fmla="*/ 3686901 h 6876000"/>
              <a:gd name="connsiteX47" fmla="*/ 1577115 w 5545537"/>
              <a:gd name="connsiteY47" fmla="*/ 3164843 h 6876000"/>
              <a:gd name="connsiteX48" fmla="*/ 2088567 w 5545537"/>
              <a:gd name="connsiteY48" fmla="*/ 3581688 h 6876000"/>
              <a:gd name="connsiteX49" fmla="*/ 2098635 w 5545537"/>
              <a:gd name="connsiteY49" fmla="*/ 3681565 h 6876000"/>
              <a:gd name="connsiteX50" fmla="*/ 2113837 w 5545537"/>
              <a:gd name="connsiteY50" fmla="*/ 3681565 h 6876000"/>
              <a:gd name="connsiteX51" fmla="*/ 2113837 w 5545537"/>
              <a:gd name="connsiteY51" fmla="*/ 2637449 h 6876000"/>
              <a:gd name="connsiteX52" fmla="*/ 2114775 w 5545537"/>
              <a:gd name="connsiteY52" fmla="*/ 2637449 h 6876000"/>
              <a:gd name="connsiteX53" fmla="*/ 2113835 w 5545537"/>
              <a:gd name="connsiteY53" fmla="*/ 2628122 h 6876000"/>
              <a:gd name="connsiteX54" fmla="*/ 2635893 w 5545537"/>
              <a:gd name="connsiteY54" fmla="*/ 2106064 h 6876000"/>
              <a:gd name="connsiteX55" fmla="*/ 2649648 w 5545537"/>
              <a:gd name="connsiteY55" fmla="*/ 2107451 h 6876000"/>
              <a:gd name="connsiteX56" fmla="*/ 2649648 w 5545537"/>
              <a:gd name="connsiteY56" fmla="*/ 2090015 h 6876000"/>
              <a:gd name="connsiteX57" fmla="*/ 2635894 w 5545537"/>
              <a:gd name="connsiteY57" fmla="*/ 2091401 h 6876000"/>
              <a:gd name="connsiteX58" fmla="*/ 2113836 w 5545537"/>
              <a:gd name="connsiteY58" fmla="*/ 1569343 h 6876000"/>
              <a:gd name="connsiteX59" fmla="*/ 2635894 w 5545537"/>
              <a:gd name="connsiteY59" fmla="*/ 1047285 h 6876000"/>
              <a:gd name="connsiteX60" fmla="*/ 2649648 w 5545537"/>
              <a:gd name="connsiteY60" fmla="*/ 1048672 h 6876000"/>
              <a:gd name="connsiteX61" fmla="*/ 2649648 w 5545537"/>
              <a:gd name="connsiteY61" fmla="*/ 1043268 h 6876000"/>
              <a:gd name="connsiteX62" fmla="*/ 2689899 w 5545537"/>
              <a:gd name="connsiteY62" fmla="*/ 1039210 h 6876000"/>
              <a:gd name="connsiteX63" fmla="*/ 2689899 w 5545537"/>
              <a:gd name="connsiteY63" fmla="*/ 1038672 h 6876000"/>
              <a:gd name="connsiteX64" fmla="*/ 2635893 w 5545537"/>
              <a:gd name="connsiteY64" fmla="*/ 1044116 h 6876000"/>
              <a:gd name="connsiteX65" fmla="*/ 2113835 w 5545537"/>
              <a:gd name="connsiteY65" fmla="*/ 522058 h 6876000"/>
              <a:gd name="connsiteX66" fmla="*/ 2635893 w 5545537"/>
              <a:gd name="connsiteY6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1010 w 5545537"/>
              <a:gd name="connsiteY22" fmla="*/ 6219603 h 6876000"/>
              <a:gd name="connsiteX23" fmla="*/ 624433 w 5545537"/>
              <a:gd name="connsiteY23" fmla="*/ 5771972 h 6876000"/>
              <a:gd name="connsiteX24" fmla="*/ 529659 w 5545537"/>
              <a:gd name="connsiteY24" fmla="*/ 5762418 h 6876000"/>
              <a:gd name="connsiteX25" fmla="*/ 529659 w 5545537"/>
              <a:gd name="connsiteY25" fmla="*/ 5760642 h 6876000"/>
              <a:gd name="connsiteX26" fmla="*/ 512040 w 5545537"/>
              <a:gd name="connsiteY26" fmla="*/ 5760642 h 6876000"/>
              <a:gd name="connsiteX27" fmla="*/ 512040 w 5545537"/>
              <a:gd name="connsiteY27" fmla="*/ 5743975 h 6876000"/>
              <a:gd name="connsiteX28" fmla="*/ 426816 w 5545537"/>
              <a:gd name="connsiteY28" fmla="*/ 5735384 h 6876000"/>
              <a:gd name="connsiteX29" fmla="*/ 9971 w 5545537"/>
              <a:gd name="connsiteY29" fmla="*/ 5223932 h 6876000"/>
              <a:gd name="connsiteX30" fmla="*/ 426816 w 5545537"/>
              <a:gd name="connsiteY30" fmla="*/ 4712481 h 6876000"/>
              <a:gd name="connsiteX31" fmla="*/ 512040 w 5545537"/>
              <a:gd name="connsiteY31" fmla="*/ 4703889 h 6876000"/>
              <a:gd name="connsiteX32" fmla="*/ 512040 w 5545537"/>
              <a:gd name="connsiteY32" fmla="*/ 4703511 h 6876000"/>
              <a:gd name="connsiteX33" fmla="*/ 423086 w 5545537"/>
              <a:gd name="connsiteY33" fmla="*/ 4694544 h 6876000"/>
              <a:gd name="connsiteX34" fmla="*/ 0 w 5545537"/>
              <a:gd name="connsiteY34" fmla="*/ 4175435 h 6876000"/>
              <a:gd name="connsiteX35" fmla="*/ 529874 w 5545537"/>
              <a:gd name="connsiteY35" fmla="*/ 3645561 h 6876000"/>
              <a:gd name="connsiteX36" fmla="*/ 1048983 w 5545537"/>
              <a:gd name="connsiteY36" fmla="*/ 4068647 h 6876000"/>
              <a:gd name="connsiteX37" fmla="*/ 1057146 w 5545537"/>
              <a:gd name="connsiteY37" fmla="*/ 4149617 h 6876000"/>
              <a:gd name="connsiteX38" fmla="*/ 1066307 w 5545537"/>
              <a:gd name="connsiteY38" fmla="*/ 4347509 h 6876000"/>
              <a:gd name="connsiteX39" fmla="*/ 1069719 w 5545537"/>
              <a:gd name="connsiteY39" fmla="*/ 4620012 h 6876000"/>
              <a:gd name="connsiteX40" fmla="*/ 1095113 w 5545537"/>
              <a:gd name="connsiteY40" fmla="*/ 4538207 h 6876000"/>
              <a:gd name="connsiteX41" fmla="*/ 1576145 w 5545537"/>
              <a:gd name="connsiteY41" fmla="*/ 4219357 h 6876000"/>
              <a:gd name="connsiteX42" fmla="*/ 1609779 w 5545537"/>
              <a:gd name="connsiteY42" fmla="*/ 4222748 h 6876000"/>
              <a:gd name="connsiteX43" fmla="*/ 1609779 w 5545537"/>
              <a:gd name="connsiteY43" fmla="*/ 4205666 h 6876000"/>
              <a:gd name="connsiteX44" fmla="*/ 1577115 w 5545537"/>
              <a:gd name="connsiteY44" fmla="*/ 4208959 h 6876000"/>
              <a:gd name="connsiteX45" fmla="*/ 1055057 w 5545537"/>
              <a:gd name="connsiteY45" fmla="*/ 3686901 h 6876000"/>
              <a:gd name="connsiteX46" fmla="*/ 1577115 w 5545537"/>
              <a:gd name="connsiteY46" fmla="*/ 3164843 h 6876000"/>
              <a:gd name="connsiteX47" fmla="*/ 2088567 w 5545537"/>
              <a:gd name="connsiteY47" fmla="*/ 3581688 h 6876000"/>
              <a:gd name="connsiteX48" fmla="*/ 2098635 w 5545537"/>
              <a:gd name="connsiteY48" fmla="*/ 3681565 h 6876000"/>
              <a:gd name="connsiteX49" fmla="*/ 2113837 w 5545537"/>
              <a:gd name="connsiteY49" fmla="*/ 3681565 h 6876000"/>
              <a:gd name="connsiteX50" fmla="*/ 2113837 w 5545537"/>
              <a:gd name="connsiteY50" fmla="*/ 2637449 h 6876000"/>
              <a:gd name="connsiteX51" fmla="*/ 2114775 w 5545537"/>
              <a:gd name="connsiteY51" fmla="*/ 2637449 h 6876000"/>
              <a:gd name="connsiteX52" fmla="*/ 2113835 w 5545537"/>
              <a:gd name="connsiteY52" fmla="*/ 2628122 h 6876000"/>
              <a:gd name="connsiteX53" fmla="*/ 2635893 w 5545537"/>
              <a:gd name="connsiteY53" fmla="*/ 2106064 h 6876000"/>
              <a:gd name="connsiteX54" fmla="*/ 2649648 w 5545537"/>
              <a:gd name="connsiteY54" fmla="*/ 2107451 h 6876000"/>
              <a:gd name="connsiteX55" fmla="*/ 2649648 w 5545537"/>
              <a:gd name="connsiteY55" fmla="*/ 2090015 h 6876000"/>
              <a:gd name="connsiteX56" fmla="*/ 2635894 w 5545537"/>
              <a:gd name="connsiteY56" fmla="*/ 2091401 h 6876000"/>
              <a:gd name="connsiteX57" fmla="*/ 2113836 w 5545537"/>
              <a:gd name="connsiteY57" fmla="*/ 1569343 h 6876000"/>
              <a:gd name="connsiteX58" fmla="*/ 2635894 w 5545537"/>
              <a:gd name="connsiteY58" fmla="*/ 1047285 h 6876000"/>
              <a:gd name="connsiteX59" fmla="*/ 2649648 w 5545537"/>
              <a:gd name="connsiteY59" fmla="*/ 1048672 h 6876000"/>
              <a:gd name="connsiteX60" fmla="*/ 2649648 w 5545537"/>
              <a:gd name="connsiteY60" fmla="*/ 1043268 h 6876000"/>
              <a:gd name="connsiteX61" fmla="*/ 2689899 w 5545537"/>
              <a:gd name="connsiteY61" fmla="*/ 1039210 h 6876000"/>
              <a:gd name="connsiteX62" fmla="*/ 2689899 w 5545537"/>
              <a:gd name="connsiteY62" fmla="*/ 1038672 h 6876000"/>
              <a:gd name="connsiteX63" fmla="*/ 2635893 w 5545537"/>
              <a:gd name="connsiteY63" fmla="*/ 1044116 h 6876000"/>
              <a:gd name="connsiteX64" fmla="*/ 2113835 w 5545537"/>
              <a:gd name="connsiteY64" fmla="*/ 522058 h 6876000"/>
              <a:gd name="connsiteX65" fmla="*/ 2635893 w 5545537"/>
              <a:gd name="connsiteY65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1010 w 5545537"/>
              <a:gd name="connsiteY22" fmla="*/ 6219603 h 6876000"/>
              <a:gd name="connsiteX23" fmla="*/ 624433 w 5545537"/>
              <a:gd name="connsiteY23" fmla="*/ 5771972 h 6876000"/>
              <a:gd name="connsiteX24" fmla="*/ 529659 w 5545537"/>
              <a:gd name="connsiteY24" fmla="*/ 5762418 h 6876000"/>
              <a:gd name="connsiteX25" fmla="*/ 529659 w 5545537"/>
              <a:gd name="connsiteY25" fmla="*/ 5760642 h 6876000"/>
              <a:gd name="connsiteX26" fmla="*/ 512040 w 5545537"/>
              <a:gd name="connsiteY26" fmla="*/ 5760642 h 6876000"/>
              <a:gd name="connsiteX27" fmla="*/ 512040 w 5545537"/>
              <a:gd name="connsiteY27" fmla="*/ 5743975 h 6876000"/>
              <a:gd name="connsiteX28" fmla="*/ 426816 w 5545537"/>
              <a:gd name="connsiteY28" fmla="*/ 5735384 h 6876000"/>
              <a:gd name="connsiteX29" fmla="*/ 9971 w 5545537"/>
              <a:gd name="connsiteY29" fmla="*/ 5223932 h 6876000"/>
              <a:gd name="connsiteX30" fmla="*/ 426816 w 5545537"/>
              <a:gd name="connsiteY30" fmla="*/ 4712481 h 6876000"/>
              <a:gd name="connsiteX31" fmla="*/ 512040 w 5545537"/>
              <a:gd name="connsiteY31" fmla="*/ 4703889 h 6876000"/>
              <a:gd name="connsiteX32" fmla="*/ 512040 w 5545537"/>
              <a:gd name="connsiteY32" fmla="*/ 4703511 h 6876000"/>
              <a:gd name="connsiteX33" fmla="*/ 423086 w 5545537"/>
              <a:gd name="connsiteY33" fmla="*/ 4694544 h 6876000"/>
              <a:gd name="connsiteX34" fmla="*/ 0 w 5545537"/>
              <a:gd name="connsiteY34" fmla="*/ 4175435 h 6876000"/>
              <a:gd name="connsiteX35" fmla="*/ 529874 w 5545537"/>
              <a:gd name="connsiteY35" fmla="*/ 3645561 h 6876000"/>
              <a:gd name="connsiteX36" fmla="*/ 1048983 w 5545537"/>
              <a:gd name="connsiteY36" fmla="*/ 4068647 h 6876000"/>
              <a:gd name="connsiteX37" fmla="*/ 1057146 w 5545537"/>
              <a:gd name="connsiteY37" fmla="*/ 4149617 h 6876000"/>
              <a:gd name="connsiteX38" fmla="*/ 1066307 w 5545537"/>
              <a:gd name="connsiteY38" fmla="*/ 4347509 h 6876000"/>
              <a:gd name="connsiteX39" fmla="*/ 1069719 w 5545537"/>
              <a:gd name="connsiteY39" fmla="*/ 4620012 h 6876000"/>
              <a:gd name="connsiteX40" fmla="*/ 1095113 w 5545537"/>
              <a:gd name="connsiteY40" fmla="*/ 4538207 h 6876000"/>
              <a:gd name="connsiteX41" fmla="*/ 1576145 w 5545537"/>
              <a:gd name="connsiteY41" fmla="*/ 4219357 h 6876000"/>
              <a:gd name="connsiteX42" fmla="*/ 1609779 w 5545537"/>
              <a:gd name="connsiteY42" fmla="*/ 4222748 h 6876000"/>
              <a:gd name="connsiteX43" fmla="*/ 1609779 w 5545537"/>
              <a:gd name="connsiteY43" fmla="*/ 4205666 h 6876000"/>
              <a:gd name="connsiteX44" fmla="*/ 1577115 w 5545537"/>
              <a:gd name="connsiteY44" fmla="*/ 4208959 h 6876000"/>
              <a:gd name="connsiteX45" fmla="*/ 1055057 w 5545537"/>
              <a:gd name="connsiteY45" fmla="*/ 3686901 h 6876000"/>
              <a:gd name="connsiteX46" fmla="*/ 1577115 w 5545537"/>
              <a:gd name="connsiteY46" fmla="*/ 3164843 h 6876000"/>
              <a:gd name="connsiteX47" fmla="*/ 2088567 w 5545537"/>
              <a:gd name="connsiteY47" fmla="*/ 3581688 h 6876000"/>
              <a:gd name="connsiteX48" fmla="*/ 2098635 w 5545537"/>
              <a:gd name="connsiteY48" fmla="*/ 3681565 h 6876000"/>
              <a:gd name="connsiteX49" fmla="*/ 2113837 w 5545537"/>
              <a:gd name="connsiteY49" fmla="*/ 3681565 h 6876000"/>
              <a:gd name="connsiteX50" fmla="*/ 2113837 w 5545537"/>
              <a:gd name="connsiteY50" fmla="*/ 2637449 h 6876000"/>
              <a:gd name="connsiteX51" fmla="*/ 2114775 w 5545537"/>
              <a:gd name="connsiteY51" fmla="*/ 2637449 h 6876000"/>
              <a:gd name="connsiteX52" fmla="*/ 2113835 w 5545537"/>
              <a:gd name="connsiteY52" fmla="*/ 2628122 h 6876000"/>
              <a:gd name="connsiteX53" fmla="*/ 2635893 w 5545537"/>
              <a:gd name="connsiteY53" fmla="*/ 2106064 h 6876000"/>
              <a:gd name="connsiteX54" fmla="*/ 2649648 w 5545537"/>
              <a:gd name="connsiteY54" fmla="*/ 2107451 h 6876000"/>
              <a:gd name="connsiteX55" fmla="*/ 2649648 w 5545537"/>
              <a:gd name="connsiteY55" fmla="*/ 2090015 h 6876000"/>
              <a:gd name="connsiteX56" fmla="*/ 2635894 w 5545537"/>
              <a:gd name="connsiteY56" fmla="*/ 2091401 h 6876000"/>
              <a:gd name="connsiteX57" fmla="*/ 2113836 w 5545537"/>
              <a:gd name="connsiteY57" fmla="*/ 1569343 h 6876000"/>
              <a:gd name="connsiteX58" fmla="*/ 2635894 w 5545537"/>
              <a:gd name="connsiteY58" fmla="*/ 1047285 h 6876000"/>
              <a:gd name="connsiteX59" fmla="*/ 2649648 w 5545537"/>
              <a:gd name="connsiteY59" fmla="*/ 1048672 h 6876000"/>
              <a:gd name="connsiteX60" fmla="*/ 2649648 w 5545537"/>
              <a:gd name="connsiteY60" fmla="*/ 1043268 h 6876000"/>
              <a:gd name="connsiteX61" fmla="*/ 2689899 w 5545537"/>
              <a:gd name="connsiteY61" fmla="*/ 1039210 h 6876000"/>
              <a:gd name="connsiteX62" fmla="*/ 2689899 w 5545537"/>
              <a:gd name="connsiteY62" fmla="*/ 1038672 h 6876000"/>
              <a:gd name="connsiteX63" fmla="*/ 2635893 w 5545537"/>
              <a:gd name="connsiteY63" fmla="*/ 1044116 h 6876000"/>
              <a:gd name="connsiteX64" fmla="*/ 2113835 w 5545537"/>
              <a:gd name="connsiteY64" fmla="*/ 522058 h 6876000"/>
              <a:gd name="connsiteX65" fmla="*/ 2635893 w 5545537"/>
              <a:gd name="connsiteY65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29659 w 5545537"/>
              <a:gd name="connsiteY24" fmla="*/ 5760642 h 6876000"/>
              <a:gd name="connsiteX25" fmla="*/ 512040 w 5545537"/>
              <a:gd name="connsiteY25" fmla="*/ 5760642 h 6876000"/>
              <a:gd name="connsiteX26" fmla="*/ 512040 w 5545537"/>
              <a:gd name="connsiteY26" fmla="*/ 5743975 h 6876000"/>
              <a:gd name="connsiteX27" fmla="*/ 426816 w 5545537"/>
              <a:gd name="connsiteY27" fmla="*/ 5735384 h 6876000"/>
              <a:gd name="connsiteX28" fmla="*/ 9971 w 5545537"/>
              <a:gd name="connsiteY28" fmla="*/ 5223932 h 6876000"/>
              <a:gd name="connsiteX29" fmla="*/ 426816 w 5545537"/>
              <a:gd name="connsiteY29" fmla="*/ 4712481 h 6876000"/>
              <a:gd name="connsiteX30" fmla="*/ 512040 w 5545537"/>
              <a:gd name="connsiteY30" fmla="*/ 4703889 h 6876000"/>
              <a:gd name="connsiteX31" fmla="*/ 512040 w 5545537"/>
              <a:gd name="connsiteY31" fmla="*/ 4703511 h 6876000"/>
              <a:gd name="connsiteX32" fmla="*/ 423086 w 5545537"/>
              <a:gd name="connsiteY32" fmla="*/ 4694544 h 6876000"/>
              <a:gd name="connsiteX33" fmla="*/ 0 w 5545537"/>
              <a:gd name="connsiteY33" fmla="*/ 4175435 h 6876000"/>
              <a:gd name="connsiteX34" fmla="*/ 529874 w 5545537"/>
              <a:gd name="connsiteY34" fmla="*/ 3645561 h 6876000"/>
              <a:gd name="connsiteX35" fmla="*/ 1048983 w 5545537"/>
              <a:gd name="connsiteY35" fmla="*/ 4068647 h 6876000"/>
              <a:gd name="connsiteX36" fmla="*/ 1057146 w 5545537"/>
              <a:gd name="connsiteY36" fmla="*/ 4149617 h 6876000"/>
              <a:gd name="connsiteX37" fmla="*/ 1066307 w 5545537"/>
              <a:gd name="connsiteY37" fmla="*/ 4347509 h 6876000"/>
              <a:gd name="connsiteX38" fmla="*/ 1069719 w 5545537"/>
              <a:gd name="connsiteY38" fmla="*/ 4620012 h 6876000"/>
              <a:gd name="connsiteX39" fmla="*/ 1095113 w 5545537"/>
              <a:gd name="connsiteY39" fmla="*/ 4538207 h 6876000"/>
              <a:gd name="connsiteX40" fmla="*/ 1576145 w 5545537"/>
              <a:gd name="connsiteY40" fmla="*/ 4219357 h 6876000"/>
              <a:gd name="connsiteX41" fmla="*/ 1609779 w 5545537"/>
              <a:gd name="connsiteY41" fmla="*/ 4222748 h 6876000"/>
              <a:gd name="connsiteX42" fmla="*/ 1609779 w 5545537"/>
              <a:gd name="connsiteY42" fmla="*/ 4205666 h 6876000"/>
              <a:gd name="connsiteX43" fmla="*/ 1577115 w 5545537"/>
              <a:gd name="connsiteY43" fmla="*/ 4208959 h 6876000"/>
              <a:gd name="connsiteX44" fmla="*/ 1055057 w 5545537"/>
              <a:gd name="connsiteY44" fmla="*/ 3686901 h 6876000"/>
              <a:gd name="connsiteX45" fmla="*/ 1577115 w 5545537"/>
              <a:gd name="connsiteY45" fmla="*/ 3164843 h 6876000"/>
              <a:gd name="connsiteX46" fmla="*/ 2088567 w 5545537"/>
              <a:gd name="connsiteY46" fmla="*/ 3581688 h 6876000"/>
              <a:gd name="connsiteX47" fmla="*/ 2098635 w 5545537"/>
              <a:gd name="connsiteY47" fmla="*/ 3681565 h 6876000"/>
              <a:gd name="connsiteX48" fmla="*/ 2113837 w 5545537"/>
              <a:gd name="connsiteY48" fmla="*/ 3681565 h 6876000"/>
              <a:gd name="connsiteX49" fmla="*/ 2113837 w 5545537"/>
              <a:gd name="connsiteY49" fmla="*/ 2637449 h 6876000"/>
              <a:gd name="connsiteX50" fmla="*/ 2114775 w 5545537"/>
              <a:gd name="connsiteY50" fmla="*/ 2637449 h 6876000"/>
              <a:gd name="connsiteX51" fmla="*/ 2113835 w 5545537"/>
              <a:gd name="connsiteY51" fmla="*/ 2628122 h 6876000"/>
              <a:gd name="connsiteX52" fmla="*/ 2635893 w 5545537"/>
              <a:gd name="connsiteY52" fmla="*/ 2106064 h 6876000"/>
              <a:gd name="connsiteX53" fmla="*/ 2649648 w 5545537"/>
              <a:gd name="connsiteY53" fmla="*/ 2107451 h 6876000"/>
              <a:gd name="connsiteX54" fmla="*/ 2649648 w 5545537"/>
              <a:gd name="connsiteY54" fmla="*/ 2090015 h 6876000"/>
              <a:gd name="connsiteX55" fmla="*/ 2635894 w 5545537"/>
              <a:gd name="connsiteY55" fmla="*/ 2091401 h 6876000"/>
              <a:gd name="connsiteX56" fmla="*/ 2113836 w 5545537"/>
              <a:gd name="connsiteY56" fmla="*/ 1569343 h 6876000"/>
              <a:gd name="connsiteX57" fmla="*/ 2635894 w 5545537"/>
              <a:gd name="connsiteY57" fmla="*/ 1047285 h 6876000"/>
              <a:gd name="connsiteX58" fmla="*/ 2649648 w 5545537"/>
              <a:gd name="connsiteY58" fmla="*/ 1048672 h 6876000"/>
              <a:gd name="connsiteX59" fmla="*/ 2649648 w 5545537"/>
              <a:gd name="connsiteY59" fmla="*/ 1043268 h 6876000"/>
              <a:gd name="connsiteX60" fmla="*/ 2689899 w 5545537"/>
              <a:gd name="connsiteY60" fmla="*/ 1039210 h 6876000"/>
              <a:gd name="connsiteX61" fmla="*/ 2689899 w 5545537"/>
              <a:gd name="connsiteY61" fmla="*/ 1038672 h 6876000"/>
              <a:gd name="connsiteX62" fmla="*/ 2635893 w 5545537"/>
              <a:gd name="connsiteY62" fmla="*/ 1044116 h 6876000"/>
              <a:gd name="connsiteX63" fmla="*/ 2113835 w 5545537"/>
              <a:gd name="connsiteY63" fmla="*/ 522058 h 6876000"/>
              <a:gd name="connsiteX64" fmla="*/ 2635893 w 5545537"/>
              <a:gd name="connsiteY64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29659 w 5545537"/>
              <a:gd name="connsiteY24" fmla="*/ 5760642 h 6876000"/>
              <a:gd name="connsiteX25" fmla="*/ 512040 w 5545537"/>
              <a:gd name="connsiteY25" fmla="*/ 5743975 h 6876000"/>
              <a:gd name="connsiteX26" fmla="*/ 426816 w 5545537"/>
              <a:gd name="connsiteY26" fmla="*/ 5735384 h 6876000"/>
              <a:gd name="connsiteX27" fmla="*/ 9971 w 5545537"/>
              <a:gd name="connsiteY27" fmla="*/ 5223932 h 6876000"/>
              <a:gd name="connsiteX28" fmla="*/ 426816 w 5545537"/>
              <a:gd name="connsiteY28" fmla="*/ 4712481 h 6876000"/>
              <a:gd name="connsiteX29" fmla="*/ 512040 w 5545537"/>
              <a:gd name="connsiteY29" fmla="*/ 4703889 h 6876000"/>
              <a:gd name="connsiteX30" fmla="*/ 512040 w 5545537"/>
              <a:gd name="connsiteY30" fmla="*/ 4703511 h 6876000"/>
              <a:gd name="connsiteX31" fmla="*/ 423086 w 5545537"/>
              <a:gd name="connsiteY31" fmla="*/ 4694544 h 6876000"/>
              <a:gd name="connsiteX32" fmla="*/ 0 w 5545537"/>
              <a:gd name="connsiteY32" fmla="*/ 4175435 h 6876000"/>
              <a:gd name="connsiteX33" fmla="*/ 529874 w 5545537"/>
              <a:gd name="connsiteY33" fmla="*/ 3645561 h 6876000"/>
              <a:gd name="connsiteX34" fmla="*/ 1048983 w 5545537"/>
              <a:gd name="connsiteY34" fmla="*/ 4068647 h 6876000"/>
              <a:gd name="connsiteX35" fmla="*/ 1057146 w 5545537"/>
              <a:gd name="connsiteY35" fmla="*/ 4149617 h 6876000"/>
              <a:gd name="connsiteX36" fmla="*/ 1066307 w 5545537"/>
              <a:gd name="connsiteY36" fmla="*/ 4347509 h 6876000"/>
              <a:gd name="connsiteX37" fmla="*/ 1069719 w 5545537"/>
              <a:gd name="connsiteY37" fmla="*/ 4620012 h 6876000"/>
              <a:gd name="connsiteX38" fmla="*/ 1095113 w 5545537"/>
              <a:gd name="connsiteY38" fmla="*/ 4538207 h 6876000"/>
              <a:gd name="connsiteX39" fmla="*/ 1576145 w 5545537"/>
              <a:gd name="connsiteY39" fmla="*/ 4219357 h 6876000"/>
              <a:gd name="connsiteX40" fmla="*/ 1609779 w 5545537"/>
              <a:gd name="connsiteY40" fmla="*/ 4222748 h 6876000"/>
              <a:gd name="connsiteX41" fmla="*/ 1609779 w 5545537"/>
              <a:gd name="connsiteY41" fmla="*/ 4205666 h 6876000"/>
              <a:gd name="connsiteX42" fmla="*/ 1577115 w 5545537"/>
              <a:gd name="connsiteY42" fmla="*/ 4208959 h 6876000"/>
              <a:gd name="connsiteX43" fmla="*/ 1055057 w 5545537"/>
              <a:gd name="connsiteY43" fmla="*/ 3686901 h 6876000"/>
              <a:gd name="connsiteX44" fmla="*/ 1577115 w 5545537"/>
              <a:gd name="connsiteY44" fmla="*/ 3164843 h 6876000"/>
              <a:gd name="connsiteX45" fmla="*/ 2088567 w 5545537"/>
              <a:gd name="connsiteY45" fmla="*/ 3581688 h 6876000"/>
              <a:gd name="connsiteX46" fmla="*/ 2098635 w 5545537"/>
              <a:gd name="connsiteY46" fmla="*/ 3681565 h 6876000"/>
              <a:gd name="connsiteX47" fmla="*/ 2113837 w 5545537"/>
              <a:gd name="connsiteY47" fmla="*/ 3681565 h 6876000"/>
              <a:gd name="connsiteX48" fmla="*/ 2113837 w 5545537"/>
              <a:gd name="connsiteY48" fmla="*/ 2637449 h 6876000"/>
              <a:gd name="connsiteX49" fmla="*/ 2114775 w 5545537"/>
              <a:gd name="connsiteY49" fmla="*/ 2637449 h 6876000"/>
              <a:gd name="connsiteX50" fmla="*/ 2113835 w 5545537"/>
              <a:gd name="connsiteY50" fmla="*/ 2628122 h 6876000"/>
              <a:gd name="connsiteX51" fmla="*/ 2635893 w 5545537"/>
              <a:gd name="connsiteY51" fmla="*/ 2106064 h 6876000"/>
              <a:gd name="connsiteX52" fmla="*/ 2649648 w 5545537"/>
              <a:gd name="connsiteY52" fmla="*/ 2107451 h 6876000"/>
              <a:gd name="connsiteX53" fmla="*/ 2649648 w 5545537"/>
              <a:gd name="connsiteY53" fmla="*/ 2090015 h 6876000"/>
              <a:gd name="connsiteX54" fmla="*/ 2635894 w 5545537"/>
              <a:gd name="connsiteY54" fmla="*/ 2091401 h 6876000"/>
              <a:gd name="connsiteX55" fmla="*/ 2113836 w 5545537"/>
              <a:gd name="connsiteY55" fmla="*/ 1569343 h 6876000"/>
              <a:gd name="connsiteX56" fmla="*/ 2635894 w 5545537"/>
              <a:gd name="connsiteY56" fmla="*/ 1047285 h 6876000"/>
              <a:gd name="connsiteX57" fmla="*/ 2649648 w 5545537"/>
              <a:gd name="connsiteY57" fmla="*/ 1048672 h 6876000"/>
              <a:gd name="connsiteX58" fmla="*/ 2649648 w 5545537"/>
              <a:gd name="connsiteY58" fmla="*/ 1043268 h 6876000"/>
              <a:gd name="connsiteX59" fmla="*/ 2689899 w 5545537"/>
              <a:gd name="connsiteY59" fmla="*/ 1039210 h 6876000"/>
              <a:gd name="connsiteX60" fmla="*/ 2689899 w 5545537"/>
              <a:gd name="connsiteY60" fmla="*/ 1038672 h 6876000"/>
              <a:gd name="connsiteX61" fmla="*/ 2635893 w 5545537"/>
              <a:gd name="connsiteY61" fmla="*/ 1044116 h 6876000"/>
              <a:gd name="connsiteX62" fmla="*/ 2113835 w 5545537"/>
              <a:gd name="connsiteY62" fmla="*/ 522058 h 6876000"/>
              <a:gd name="connsiteX63" fmla="*/ 2635893 w 5545537"/>
              <a:gd name="connsiteY63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12040 w 5545537"/>
              <a:gd name="connsiteY24" fmla="*/ 5743975 h 6876000"/>
              <a:gd name="connsiteX25" fmla="*/ 426816 w 5545537"/>
              <a:gd name="connsiteY25" fmla="*/ 5735384 h 6876000"/>
              <a:gd name="connsiteX26" fmla="*/ 9971 w 5545537"/>
              <a:gd name="connsiteY26" fmla="*/ 5223932 h 6876000"/>
              <a:gd name="connsiteX27" fmla="*/ 426816 w 5545537"/>
              <a:gd name="connsiteY27" fmla="*/ 4712481 h 6876000"/>
              <a:gd name="connsiteX28" fmla="*/ 512040 w 5545537"/>
              <a:gd name="connsiteY28" fmla="*/ 4703889 h 6876000"/>
              <a:gd name="connsiteX29" fmla="*/ 512040 w 5545537"/>
              <a:gd name="connsiteY29" fmla="*/ 4703511 h 6876000"/>
              <a:gd name="connsiteX30" fmla="*/ 423086 w 5545537"/>
              <a:gd name="connsiteY30" fmla="*/ 4694544 h 6876000"/>
              <a:gd name="connsiteX31" fmla="*/ 0 w 5545537"/>
              <a:gd name="connsiteY31" fmla="*/ 4175435 h 6876000"/>
              <a:gd name="connsiteX32" fmla="*/ 529874 w 5545537"/>
              <a:gd name="connsiteY32" fmla="*/ 3645561 h 6876000"/>
              <a:gd name="connsiteX33" fmla="*/ 1048983 w 5545537"/>
              <a:gd name="connsiteY33" fmla="*/ 4068647 h 6876000"/>
              <a:gd name="connsiteX34" fmla="*/ 1057146 w 5545537"/>
              <a:gd name="connsiteY34" fmla="*/ 4149617 h 6876000"/>
              <a:gd name="connsiteX35" fmla="*/ 1066307 w 5545537"/>
              <a:gd name="connsiteY35" fmla="*/ 4347509 h 6876000"/>
              <a:gd name="connsiteX36" fmla="*/ 1069719 w 5545537"/>
              <a:gd name="connsiteY36" fmla="*/ 4620012 h 6876000"/>
              <a:gd name="connsiteX37" fmla="*/ 1095113 w 5545537"/>
              <a:gd name="connsiteY37" fmla="*/ 4538207 h 6876000"/>
              <a:gd name="connsiteX38" fmla="*/ 1576145 w 5545537"/>
              <a:gd name="connsiteY38" fmla="*/ 4219357 h 6876000"/>
              <a:gd name="connsiteX39" fmla="*/ 1609779 w 5545537"/>
              <a:gd name="connsiteY39" fmla="*/ 4222748 h 6876000"/>
              <a:gd name="connsiteX40" fmla="*/ 1609779 w 5545537"/>
              <a:gd name="connsiteY40" fmla="*/ 4205666 h 6876000"/>
              <a:gd name="connsiteX41" fmla="*/ 1577115 w 5545537"/>
              <a:gd name="connsiteY41" fmla="*/ 4208959 h 6876000"/>
              <a:gd name="connsiteX42" fmla="*/ 1055057 w 5545537"/>
              <a:gd name="connsiteY42" fmla="*/ 3686901 h 6876000"/>
              <a:gd name="connsiteX43" fmla="*/ 1577115 w 5545537"/>
              <a:gd name="connsiteY43" fmla="*/ 3164843 h 6876000"/>
              <a:gd name="connsiteX44" fmla="*/ 2088567 w 5545537"/>
              <a:gd name="connsiteY44" fmla="*/ 3581688 h 6876000"/>
              <a:gd name="connsiteX45" fmla="*/ 2098635 w 5545537"/>
              <a:gd name="connsiteY45" fmla="*/ 3681565 h 6876000"/>
              <a:gd name="connsiteX46" fmla="*/ 2113837 w 5545537"/>
              <a:gd name="connsiteY46" fmla="*/ 3681565 h 6876000"/>
              <a:gd name="connsiteX47" fmla="*/ 2113837 w 5545537"/>
              <a:gd name="connsiteY47" fmla="*/ 2637449 h 6876000"/>
              <a:gd name="connsiteX48" fmla="*/ 2114775 w 5545537"/>
              <a:gd name="connsiteY48" fmla="*/ 2637449 h 6876000"/>
              <a:gd name="connsiteX49" fmla="*/ 2113835 w 5545537"/>
              <a:gd name="connsiteY49" fmla="*/ 2628122 h 6876000"/>
              <a:gd name="connsiteX50" fmla="*/ 2635893 w 5545537"/>
              <a:gd name="connsiteY50" fmla="*/ 2106064 h 6876000"/>
              <a:gd name="connsiteX51" fmla="*/ 2649648 w 5545537"/>
              <a:gd name="connsiteY51" fmla="*/ 2107451 h 6876000"/>
              <a:gd name="connsiteX52" fmla="*/ 2649648 w 5545537"/>
              <a:gd name="connsiteY52" fmla="*/ 2090015 h 6876000"/>
              <a:gd name="connsiteX53" fmla="*/ 2635894 w 5545537"/>
              <a:gd name="connsiteY53" fmla="*/ 2091401 h 6876000"/>
              <a:gd name="connsiteX54" fmla="*/ 2113836 w 5545537"/>
              <a:gd name="connsiteY54" fmla="*/ 1569343 h 6876000"/>
              <a:gd name="connsiteX55" fmla="*/ 2635894 w 5545537"/>
              <a:gd name="connsiteY55" fmla="*/ 1047285 h 6876000"/>
              <a:gd name="connsiteX56" fmla="*/ 2649648 w 5545537"/>
              <a:gd name="connsiteY56" fmla="*/ 1048672 h 6876000"/>
              <a:gd name="connsiteX57" fmla="*/ 2649648 w 5545537"/>
              <a:gd name="connsiteY57" fmla="*/ 1043268 h 6876000"/>
              <a:gd name="connsiteX58" fmla="*/ 2689899 w 5545537"/>
              <a:gd name="connsiteY58" fmla="*/ 1039210 h 6876000"/>
              <a:gd name="connsiteX59" fmla="*/ 2689899 w 5545537"/>
              <a:gd name="connsiteY59" fmla="*/ 1038672 h 6876000"/>
              <a:gd name="connsiteX60" fmla="*/ 2635893 w 5545537"/>
              <a:gd name="connsiteY60" fmla="*/ 1044116 h 6876000"/>
              <a:gd name="connsiteX61" fmla="*/ 2113835 w 5545537"/>
              <a:gd name="connsiteY61" fmla="*/ 522058 h 6876000"/>
              <a:gd name="connsiteX62" fmla="*/ 2635893 w 5545537"/>
              <a:gd name="connsiteY62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426816 w 5545537"/>
              <a:gd name="connsiteY24" fmla="*/ 5735384 h 6876000"/>
              <a:gd name="connsiteX25" fmla="*/ 9971 w 5545537"/>
              <a:gd name="connsiteY25" fmla="*/ 5223932 h 6876000"/>
              <a:gd name="connsiteX26" fmla="*/ 426816 w 5545537"/>
              <a:gd name="connsiteY26" fmla="*/ 4712481 h 6876000"/>
              <a:gd name="connsiteX27" fmla="*/ 512040 w 5545537"/>
              <a:gd name="connsiteY27" fmla="*/ 4703889 h 6876000"/>
              <a:gd name="connsiteX28" fmla="*/ 512040 w 5545537"/>
              <a:gd name="connsiteY28" fmla="*/ 4703511 h 6876000"/>
              <a:gd name="connsiteX29" fmla="*/ 423086 w 5545537"/>
              <a:gd name="connsiteY29" fmla="*/ 4694544 h 6876000"/>
              <a:gd name="connsiteX30" fmla="*/ 0 w 5545537"/>
              <a:gd name="connsiteY30" fmla="*/ 4175435 h 6876000"/>
              <a:gd name="connsiteX31" fmla="*/ 529874 w 5545537"/>
              <a:gd name="connsiteY31" fmla="*/ 3645561 h 6876000"/>
              <a:gd name="connsiteX32" fmla="*/ 1048983 w 5545537"/>
              <a:gd name="connsiteY32" fmla="*/ 4068647 h 6876000"/>
              <a:gd name="connsiteX33" fmla="*/ 1057146 w 5545537"/>
              <a:gd name="connsiteY33" fmla="*/ 4149617 h 6876000"/>
              <a:gd name="connsiteX34" fmla="*/ 1066307 w 5545537"/>
              <a:gd name="connsiteY34" fmla="*/ 4347509 h 6876000"/>
              <a:gd name="connsiteX35" fmla="*/ 1069719 w 5545537"/>
              <a:gd name="connsiteY35" fmla="*/ 4620012 h 6876000"/>
              <a:gd name="connsiteX36" fmla="*/ 1095113 w 5545537"/>
              <a:gd name="connsiteY36" fmla="*/ 4538207 h 6876000"/>
              <a:gd name="connsiteX37" fmla="*/ 1576145 w 5545537"/>
              <a:gd name="connsiteY37" fmla="*/ 4219357 h 6876000"/>
              <a:gd name="connsiteX38" fmla="*/ 1609779 w 5545537"/>
              <a:gd name="connsiteY38" fmla="*/ 4222748 h 6876000"/>
              <a:gd name="connsiteX39" fmla="*/ 1609779 w 5545537"/>
              <a:gd name="connsiteY39" fmla="*/ 4205666 h 6876000"/>
              <a:gd name="connsiteX40" fmla="*/ 1577115 w 5545537"/>
              <a:gd name="connsiteY40" fmla="*/ 4208959 h 6876000"/>
              <a:gd name="connsiteX41" fmla="*/ 1055057 w 5545537"/>
              <a:gd name="connsiteY41" fmla="*/ 3686901 h 6876000"/>
              <a:gd name="connsiteX42" fmla="*/ 1577115 w 5545537"/>
              <a:gd name="connsiteY42" fmla="*/ 3164843 h 6876000"/>
              <a:gd name="connsiteX43" fmla="*/ 2088567 w 5545537"/>
              <a:gd name="connsiteY43" fmla="*/ 3581688 h 6876000"/>
              <a:gd name="connsiteX44" fmla="*/ 2098635 w 5545537"/>
              <a:gd name="connsiteY44" fmla="*/ 3681565 h 6876000"/>
              <a:gd name="connsiteX45" fmla="*/ 2113837 w 5545537"/>
              <a:gd name="connsiteY45" fmla="*/ 3681565 h 6876000"/>
              <a:gd name="connsiteX46" fmla="*/ 2113837 w 5545537"/>
              <a:gd name="connsiteY46" fmla="*/ 2637449 h 6876000"/>
              <a:gd name="connsiteX47" fmla="*/ 2114775 w 5545537"/>
              <a:gd name="connsiteY47" fmla="*/ 2637449 h 6876000"/>
              <a:gd name="connsiteX48" fmla="*/ 2113835 w 5545537"/>
              <a:gd name="connsiteY48" fmla="*/ 2628122 h 6876000"/>
              <a:gd name="connsiteX49" fmla="*/ 2635893 w 5545537"/>
              <a:gd name="connsiteY49" fmla="*/ 2106064 h 6876000"/>
              <a:gd name="connsiteX50" fmla="*/ 2649648 w 5545537"/>
              <a:gd name="connsiteY50" fmla="*/ 2107451 h 6876000"/>
              <a:gd name="connsiteX51" fmla="*/ 2649648 w 5545537"/>
              <a:gd name="connsiteY51" fmla="*/ 2090015 h 6876000"/>
              <a:gd name="connsiteX52" fmla="*/ 2635894 w 5545537"/>
              <a:gd name="connsiteY52" fmla="*/ 2091401 h 6876000"/>
              <a:gd name="connsiteX53" fmla="*/ 2113836 w 5545537"/>
              <a:gd name="connsiteY53" fmla="*/ 1569343 h 6876000"/>
              <a:gd name="connsiteX54" fmla="*/ 2635894 w 5545537"/>
              <a:gd name="connsiteY54" fmla="*/ 1047285 h 6876000"/>
              <a:gd name="connsiteX55" fmla="*/ 2649648 w 5545537"/>
              <a:gd name="connsiteY55" fmla="*/ 1048672 h 6876000"/>
              <a:gd name="connsiteX56" fmla="*/ 2649648 w 5545537"/>
              <a:gd name="connsiteY56" fmla="*/ 1043268 h 6876000"/>
              <a:gd name="connsiteX57" fmla="*/ 2689899 w 5545537"/>
              <a:gd name="connsiteY57" fmla="*/ 1039210 h 6876000"/>
              <a:gd name="connsiteX58" fmla="*/ 2689899 w 5545537"/>
              <a:gd name="connsiteY58" fmla="*/ 1038672 h 6876000"/>
              <a:gd name="connsiteX59" fmla="*/ 2635893 w 5545537"/>
              <a:gd name="connsiteY59" fmla="*/ 1044116 h 6876000"/>
              <a:gd name="connsiteX60" fmla="*/ 2113835 w 5545537"/>
              <a:gd name="connsiteY60" fmla="*/ 522058 h 6876000"/>
              <a:gd name="connsiteX61" fmla="*/ 2635893 w 5545537"/>
              <a:gd name="connsiteY61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426816 w 5545537"/>
              <a:gd name="connsiteY24" fmla="*/ 5735384 h 6876000"/>
              <a:gd name="connsiteX25" fmla="*/ 9971 w 5545537"/>
              <a:gd name="connsiteY25" fmla="*/ 5223932 h 6876000"/>
              <a:gd name="connsiteX26" fmla="*/ 426816 w 5545537"/>
              <a:gd name="connsiteY26" fmla="*/ 4712481 h 6876000"/>
              <a:gd name="connsiteX27" fmla="*/ 512040 w 5545537"/>
              <a:gd name="connsiteY27" fmla="*/ 4703889 h 6876000"/>
              <a:gd name="connsiteX28" fmla="*/ 512040 w 5545537"/>
              <a:gd name="connsiteY28" fmla="*/ 4703511 h 6876000"/>
              <a:gd name="connsiteX29" fmla="*/ 423086 w 5545537"/>
              <a:gd name="connsiteY29" fmla="*/ 4694544 h 6876000"/>
              <a:gd name="connsiteX30" fmla="*/ 0 w 5545537"/>
              <a:gd name="connsiteY30" fmla="*/ 4175435 h 6876000"/>
              <a:gd name="connsiteX31" fmla="*/ 529874 w 5545537"/>
              <a:gd name="connsiteY31" fmla="*/ 3645561 h 6876000"/>
              <a:gd name="connsiteX32" fmla="*/ 1048983 w 5545537"/>
              <a:gd name="connsiteY32" fmla="*/ 4068647 h 6876000"/>
              <a:gd name="connsiteX33" fmla="*/ 1057146 w 5545537"/>
              <a:gd name="connsiteY33" fmla="*/ 4149617 h 6876000"/>
              <a:gd name="connsiteX34" fmla="*/ 1069719 w 5545537"/>
              <a:gd name="connsiteY34" fmla="*/ 4620012 h 6876000"/>
              <a:gd name="connsiteX35" fmla="*/ 1095113 w 5545537"/>
              <a:gd name="connsiteY35" fmla="*/ 4538207 h 6876000"/>
              <a:gd name="connsiteX36" fmla="*/ 1576145 w 5545537"/>
              <a:gd name="connsiteY36" fmla="*/ 4219357 h 6876000"/>
              <a:gd name="connsiteX37" fmla="*/ 1609779 w 5545537"/>
              <a:gd name="connsiteY37" fmla="*/ 4222748 h 6876000"/>
              <a:gd name="connsiteX38" fmla="*/ 1609779 w 5545537"/>
              <a:gd name="connsiteY38" fmla="*/ 4205666 h 6876000"/>
              <a:gd name="connsiteX39" fmla="*/ 1577115 w 5545537"/>
              <a:gd name="connsiteY39" fmla="*/ 4208959 h 6876000"/>
              <a:gd name="connsiteX40" fmla="*/ 1055057 w 5545537"/>
              <a:gd name="connsiteY40" fmla="*/ 3686901 h 6876000"/>
              <a:gd name="connsiteX41" fmla="*/ 1577115 w 5545537"/>
              <a:gd name="connsiteY41" fmla="*/ 3164843 h 6876000"/>
              <a:gd name="connsiteX42" fmla="*/ 2088567 w 5545537"/>
              <a:gd name="connsiteY42" fmla="*/ 3581688 h 6876000"/>
              <a:gd name="connsiteX43" fmla="*/ 2098635 w 5545537"/>
              <a:gd name="connsiteY43" fmla="*/ 3681565 h 6876000"/>
              <a:gd name="connsiteX44" fmla="*/ 2113837 w 5545537"/>
              <a:gd name="connsiteY44" fmla="*/ 3681565 h 6876000"/>
              <a:gd name="connsiteX45" fmla="*/ 2113837 w 5545537"/>
              <a:gd name="connsiteY45" fmla="*/ 2637449 h 6876000"/>
              <a:gd name="connsiteX46" fmla="*/ 2114775 w 5545537"/>
              <a:gd name="connsiteY46" fmla="*/ 2637449 h 6876000"/>
              <a:gd name="connsiteX47" fmla="*/ 2113835 w 5545537"/>
              <a:gd name="connsiteY47" fmla="*/ 2628122 h 6876000"/>
              <a:gd name="connsiteX48" fmla="*/ 2635893 w 5545537"/>
              <a:gd name="connsiteY48" fmla="*/ 2106064 h 6876000"/>
              <a:gd name="connsiteX49" fmla="*/ 2649648 w 5545537"/>
              <a:gd name="connsiteY49" fmla="*/ 2107451 h 6876000"/>
              <a:gd name="connsiteX50" fmla="*/ 2649648 w 5545537"/>
              <a:gd name="connsiteY50" fmla="*/ 2090015 h 6876000"/>
              <a:gd name="connsiteX51" fmla="*/ 2635894 w 5545537"/>
              <a:gd name="connsiteY51" fmla="*/ 2091401 h 6876000"/>
              <a:gd name="connsiteX52" fmla="*/ 2113836 w 5545537"/>
              <a:gd name="connsiteY52" fmla="*/ 1569343 h 6876000"/>
              <a:gd name="connsiteX53" fmla="*/ 2635894 w 5545537"/>
              <a:gd name="connsiteY53" fmla="*/ 1047285 h 6876000"/>
              <a:gd name="connsiteX54" fmla="*/ 2649648 w 5545537"/>
              <a:gd name="connsiteY54" fmla="*/ 1048672 h 6876000"/>
              <a:gd name="connsiteX55" fmla="*/ 2649648 w 5545537"/>
              <a:gd name="connsiteY55" fmla="*/ 1043268 h 6876000"/>
              <a:gd name="connsiteX56" fmla="*/ 2689899 w 5545537"/>
              <a:gd name="connsiteY56" fmla="*/ 1039210 h 6876000"/>
              <a:gd name="connsiteX57" fmla="*/ 2689899 w 5545537"/>
              <a:gd name="connsiteY57" fmla="*/ 1038672 h 6876000"/>
              <a:gd name="connsiteX58" fmla="*/ 2635893 w 5545537"/>
              <a:gd name="connsiteY58" fmla="*/ 1044116 h 6876000"/>
              <a:gd name="connsiteX59" fmla="*/ 2113835 w 5545537"/>
              <a:gd name="connsiteY59" fmla="*/ 522058 h 6876000"/>
              <a:gd name="connsiteX60" fmla="*/ 2635893 w 5545537"/>
              <a:gd name="connsiteY60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426816 w 5545537"/>
              <a:gd name="connsiteY23" fmla="*/ 5735384 h 6876000"/>
              <a:gd name="connsiteX24" fmla="*/ 9971 w 5545537"/>
              <a:gd name="connsiteY24" fmla="*/ 5223932 h 6876000"/>
              <a:gd name="connsiteX25" fmla="*/ 426816 w 5545537"/>
              <a:gd name="connsiteY25" fmla="*/ 4712481 h 6876000"/>
              <a:gd name="connsiteX26" fmla="*/ 512040 w 5545537"/>
              <a:gd name="connsiteY26" fmla="*/ 4703889 h 6876000"/>
              <a:gd name="connsiteX27" fmla="*/ 512040 w 5545537"/>
              <a:gd name="connsiteY27" fmla="*/ 4703511 h 6876000"/>
              <a:gd name="connsiteX28" fmla="*/ 423086 w 5545537"/>
              <a:gd name="connsiteY28" fmla="*/ 4694544 h 6876000"/>
              <a:gd name="connsiteX29" fmla="*/ 0 w 5545537"/>
              <a:gd name="connsiteY29" fmla="*/ 4175435 h 6876000"/>
              <a:gd name="connsiteX30" fmla="*/ 529874 w 5545537"/>
              <a:gd name="connsiteY30" fmla="*/ 3645561 h 6876000"/>
              <a:gd name="connsiteX31" fmla="*/ 1048983 w 5545537"/>
              <a:gd name="connsiteY31" fmla="*/ 4068647 h 6876000"/>
              <a:gd name="connsiteX32" fmla="*/ 1057146 w 5545537"/>
              <a:gd name="connsiteY32" fmla="*/ 4149617 h 6876000"/>
              <a:gd name="connsiteX33" fmla="*/ 1069719 w 5545537"/>
              <a:gd name="connsiteY33" fmla="*/ 4620012 h 6876000"/>
              <a:gd name="connsiteX34" fmla="*/ 1095113 w 5545537"/>
              <a:gd name="connsiteY34" fmla="*/ 4538207 h 6876000"/>
              <a:gd name="connsiteX35" fmla="*/ 1576145 w 5545537"/>
              <a:gd name="connsiteY35" fmla="*/ 4219357 h 6876000"/>
              <a:gd name="connsiteX36" fmla="*/ 1609779 w 5545537"/>
              <a:gd name="connsiteY36" fmla="*/ 4222748 h 6876000"/>
              <a:gd name="connsiteX37" fmla="*/ 1609779 w 5545537"/>
              <a:gd name="connsiteY37" fmla="*/ 4205666 h 6876000"/>
              <a:gd name="connsiteX38" fmla="*/ 1577115 w 5545537"/>
              <a:gd name="connsiteY38" fmla="*/ 4208959 h 6876000"/>
              <a:gd name="connsiteX39" fmla="*/ 1055057 w 5545537"/>
              <a:gd name="connsiteY39" fmla="*/ 3686901 h 6876000"/>
              <a:gd name="connsiteX40" fmla="*/ 1577115 w 5545537"/>
              <a:gd name="connsiteY40" fmla="*/ 3164843 h 6876000"/>
              <a:gd name="connsiteX41" fmla="*/ 2088567 w 5545537"/>
              <a:gd name="connsiteY41" fmla="*/ 3581688 h 6876000"/>
              <a:gd name="connsiteX42" fmla="*/ 2098635 w 5545537"/>
              <a:gd name="connsiteY42" fmla="*/ 3681565 h 6876000"/>
              <a:gd name="connsiteX43" fmla="*/ 2113837 w 5545537"/>
              <a:gd name="connsiteY43" fmla="*/ 3681565 h 6876000"/>
              <a:gd name="connsiteX44" fmla="*/ 2113837 w 5545537"/>
              <a:gd name="connsiteY44" fmla="*/ 2637449 h 6876000"/>
              <a:gd name="connsiteX45" fmla="*/ 2114775 w 5545537"/>
              <a:gd name="connsiteY45" fmla="*/ 2637449 h 6876000"/>
              <a:gd name="connsiteX46" fmla="*/ 2113835 w 5545537"/>
              <a:gd name="connsiteY46" fmla="*/ 2628122 h 6876000"/>
              <a:gd name="connsiteX47" fmla="*/ 2635893 w 5545537"/>
              <a:gd name="connsiteY47" fmla="*/ 2106064 h 6876000"/>
              <a:gd name="connsiteX48" fmla="*/ 2649648 w 5545537"/>
              <a:gd name="connsiteY48" fmla="*/ 2107451 h 6876000"/>
              <a:gd name="connsiteX49" fmla="*/ 2649648 w 5545537"/>
              <a:gd name="connsiteY49" fmla="*/ 2090015 h 6876000"/>
              <a:gd name="connsiteX50" fmla="*/ 2635894 w 5545537"/>
              <a:gd name="connsiteY50" fmla="*/ 2091401 h 6876000"/>
              <a:gd name="connsiteX51" fmla="*/ 2113836 w 5545537"/>
              <a:gd name="connsiteY51" fmla="*/ 1569343 h 6876000"/>
              <a:gd name="connsiteX52" fmla="*/ 2635894 w 5545537"/>
              <a:gd name="connsiteY52" fmla="*/ 1047285 h 6876000"/>
              <a:gd name="connsiteX53" fmla="*/ 2649648 w 5545537"/>
              <a:gd name="connsiteY53" fmla="*/ 1048672 h 6876000"/>
              <a:gd name="connsiteX54" fmla="*/ 2649648 w 5545537"/>
              <a:gd name="connsiteY54" fmla="*/ 1043268 h 6876000"/>
              <a:gd name="connsiteX55" fmla="*/ 2689899 w 5545537"/>
              <a:gd name="connsiteY55" fmla="*/ 1039210 h 6876000"/>
              <a:gd name="connsiteX56" fmla="*/ 2689899 w 5545537"/>
              <a:gd name="connsiteY56" fmla="*/ 1038672 h 6876000"/>
              <a:gd name="connsiteX57" fmla="*/ 2635893 w 5545537"/>
              <a:gd name="connsiteY57" fmla="*/ 1044116 h 6876000"/>
              <a:gd name="connsiteX58" fmla="*/ 2113835 w 5545537"/>
              <a:gd name="connsiteY58" fmla="*/ 522058 h 6876000"/>
              <a:gd name="connsiteX59" fmla="*/ 2635893 w 5545537"/>
              <a:gd name="connsiteY5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17891 w 5545537"/>
              <a:gd name="connsiteY14" fmla="*/ 6858537 h 6876000"/>
              <a:gd name="connsiteX15" fmla="*/ 1609779 w 5545537"/>
              <a:gd name="connsiteY15" fmla="*/ 6858537 h 6876000"/>
              <a:gd name="connsiteX16" fmla="*/ 1069719 w 5545537"/>
              <a:gd name="connsiteY16" fmla="*/ 6858537 h 6876000"/>
              <a:gd name="connsiteX17" fmla="*/ 1069719 w 5545537"/>
              <a:gd name="connsiteY17" fmla="*/ 6318334 h 6876000"/>
              <a:gd name="connsiteX18" fmla="*/ 1069720 w 5545537"/>
              <a:gd name="connsiteY18" fmla="*/ 6318321 h 6876000"/>
              <a:gd name="connsiteX19" fmla="*/ 1069719 w 5545537"/>
              <a:gd name="connsiteY19" fmla="*/ 6318310 h 6876000"/>
              <a:gd name="connsiteX20" fmla="*/ 1061010 w 5545537"/>
              <a:gd name="connsiteY20" fmla="*/ 6219603 h 6876000"/>
              <a:gd name="connsiteX21" fmla="*/ 624433 w 5545537"/>
              <a:gd name="connsiteY21" fmla="*/ 5771972 h 6876000"/>
              <a:gd name="connsiteX22" fmla="*/ 426816 w 5545537"/>
              <a:gd name="connsiteY22" fmla="*/ 5735384 h 6876000"/>
              <a:gd name="connsiteX23" fmla="*/ 9971 w 5545537"/>
              <a:gd name="connsiteY23" fmla="*/ 5223932 h 6876000"/>
              <a:gd name="connsiteX24" fmla="*/ 426816 w 5545537"/>
              <a:gd name="connsiteY24" fmla="*/ 4712481 h 6876000"/>
              <a:gd name="connsiteX25" fmla="*/ 512040 w 5545537"/>
              <a:gd name="connsiteY25" fmla="*/ 4703889 h 6876000"/>
              <a:gd name="connsiteX26" fmla="*/ 512040 w 5545537"/>
              <a:gd name="connsiteY26" fmla="*/ 4703511 h 6876000"/>
              <a:gd name="connsiteX27" fmla="*/ 423086 w 5545537"/>
              <a:gd name="connsiteY27" fmla="*/ 4694544 h 6876000"/>
              <a:gd name="connsiteX28" fmla="*/ 0 w 5545537"/>
              <a:gd name="connsiteY28" fmla="*/ 4175435 h 6876000"/>
              <a:gd name="connsiteX29" fmla="*/ 529874 w 5545537"/>
              <a:gd name="connsiteY29" fmla="*/ 3645561 h 6876000"/>
              <a:gd name="connsiteX30" fmla="*/ 1048983 w 5545537"/>
              <a:gd name="connsiteY30" fmla="*/ 4068647 h 6876000"/>
              <a:gd name="connsiteX31" fmla="*/ 1057146 w 5545537"/>
              <a:gd name="connsiteY31" fmla="*/ 4149617 h 6876000"/>
              <a:gd name="connsiteX32" fmla="*/ 1069719 w 5545537"/>
              <a:gd name="connsiteY32" fmla="*/ 4620012 h 6876000"/>
              <a:gd name="connsiteX33" fmla="*/ 1095113 w 5545537"/>
              <a:gd name="connsiteY33" fmla="*/ 4538207 h 6876000"/>
              <a:gd name="connsiteX34" fmla="*/ 1576145 w 5545537"/>
              <a:gd name="connsiteY34" fmla="*/ 4219357 h 6876000"/>
              <a:gd name="connsiteX35" fmla="*/ 1609779 w 5545537"/>
              <a:gd name="connsiteY35" fmla="*/ 4222748 h 6876000"/>
              <a:gd name="connsiteX36" fmla="*/ 1609779 w 5545537"/>
              <a:gd name="connsiteY36" fmla="*/ 4205666 h 6876000"/>
              <a:gd name="connsiteX37" fmla="*/ 1577115 w 5545537"/>
              <a:gd name="connsiteY37" fmla="*/ 4208959 h 6876000"/>
              <a:gd name="connsiteX38" fmla="*/ 1055057 w 5545537"/>
              <a:gd name="connsiteY38" fmla="*/ 3686901 h 6876000"/>
              <a:gd name="connsiteX39" fmla="*/ 1577115 w 5545537"/>
              <a:gd name="connsiteY39" fmla="*/ 3164843 h 6876000"/>
              <a:gd name="connsiteX40" fmla="*/ 2088567 w 5545537"/>
              <a:gd name="connsiteY40" fmla="*/ 3581688 h 6876000"/>
              <a:gd name="connsiteX41" fmla="*/ 2098635 w 5545537"/>
              <a:gd name="connsiteY41" fmla="*/ 3681565 h 6876000"/>
              <a:gd name="connsiteX42" fmla="*/ 2113837 w 5545537"/>
              <a:gd name="connsiteY42" fmla="*/ 3681565 h 6876000"/>
              <a:gd name="connsiteX43" fmla="*/ 2113837 w 5545537"/>
              <a:gd name="connsiteY43" fmla="*/ 2637449 h 6876000"/>
              <a:gd name="connsiteX44" fmla="*/ 2114775 w 5545537"/>
              <a:gd name="connsiteY44" fmla="*/ 2637449 h 6876000"/>
              <a:gd name="connsiteX45" fmla="*/ 2113835 w 5545537"/>
              <a:gd name="connsiteY45" fmla="*/ 2628122 h 6876000"/>
              <a:gd name="connsiteX46" fmla="*/ 2635893 w 5545537"/>
              <a:gd name="connsiteY46" fmla="*/ 2106064 h 6876000"/>
              <a:gd name="connsiteX47" fmla="*/ 2649648 w 5545537"/>
              <a:gd name="connsiteY47" fmla="*/ 2107451 h 6876000"/>
              <a:gd name="connsiteX48" fmla="*/ 2649648 w 5545537"/>
              <a:gd name="connsiteY48" fmla="*/ 2090015 h 6876000"/>
              <a:gd name="connsiteX49" fmla="*/ 2635894 w 5545537"/>
              <a:gd name="connsiteY49" fmla="*/ 2091401 h 6876000"/>
              <a:gd name="connsiteX50" fmla="*/ 2113836 w 5545537"/>
              <a:gd name="connsiteY50" fmla="*/ 1569343 h 6876000"/>
              <a:gd name="connsiteX51" fmla="*/ 2635894 w 5545537"/>
              <a:gd name="connsiteY51" fmla="*/ 1047285 h 6876000"/>
              <a:gd name="connsiteX52" fmla="*/ 2649648 w 5545537"/>
              <a:gd name="connsiteY52" fmla="*/ 1048672 h 6876000"/>
              <a:gd name="connsiteX53" fmla="*/ 2649648 w 5545537"/>
              <a:gd name="connsiteY53" fmla="*/ 1043268 h 6876000"/>
              <a:gd name="connsiteX54" fmla="*/ 2689899 w 5545537"/>
              <a:gd name="connsiteY54" fmla="*/ 1039210 h 6876000"/>
              <a:gd name="connsiteX55" fmla="*/ 2689899 w 5545537"/>
              <a:gd name="connsiteY55" fmla="*/ 1038672 h 6876000"/>
              <a:gd name="connsiteX56" fmla="*/ 2635893 w 5545537"/>
              <a:gd name="connsiteY56" fmla="*/ 1044116 h 6876000"/>
              <a:gd name="connsiteX57" fmla="*/ 2113835 w 5545537"/>
              <a:gd name="connsiteY57" fmla="*/ 522058 h 6876000"/>
              <a:gd name="connsiteX58" fmla="*/ 2635893 w 5545537"/>
              <a:gd name="connsiteY58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609779 w 5545537"/>
              <a:gd name="connsiteY14" fmla="*/ 6858537 h 6876000"/>
              <a:gd name="connsiteX15" fmla="*/ 1069719 w 5545537"/>
              <a:gd name="connsiteY15" fmla="*/ 6858537 h 6876000"/>
              <a:gd name="connsiteX16" fmla="*/ 1069719 w 5545537"/>
              <a:gd name="connsiteY16" fmla="*/ 6318334 h 6876000"/>
              <a:gd name="connsiteX17" fmla="*/ 1069720 w 5545537"/>
              <a:gd name="connsiteY17" fmla="*/ 6318321 h 6876000"/>
              <a:gd name="connsiteX18" fmla="*/ 1069719 w 5545537"/>
              <a:gd name="connsiteY18" fmla="*/ 6318310 h 6876000"/>
              <a:gd name="connsiteX19" fmla="*/ 1061010 w 5545537"/>
              <a:gd name="connsiteY19" fmla="*/ 6219603 h 6876000"/>
              <a:gd name="connsiteX20" fmla="*/ 624433 w 5545537"/>
              <a:gd name="connsiteY20" fmla="*/ 5771972 h 6876000"/>
              <a:gd name="connsiteX21" fmla="*/ 426816 w 5545537"/>
              <a:gd name="connsiteY21" fmla="*/ 5735384 h 6876000"/>
              <a:gd name="connsiteX22" fmla="*/ 9971 w 5545537"/>
              <a:gd name="connsiteY22" fmla="*/ 5223932 h 6876000"/>
              <a:gd name="connsiteX23" fmla="*/ 426816 w 5545537"/>
              <a:gd name="connsiteY23" fmla="*/ 4712481 h 6876000"/>
              <a:gd name="connsiteX24" fmla="*/ 512040 w 5545537"/>
              <a:gd name="connsiteY24" fmla="*/ 4703889 h 6876000"/>
              <a:gd name="connsiteX25" fmla="*/ 512040 w 5545537"/>
              <a:gd name="connsiteY25" fmla="*/ 4703511 h 6876000"/>
              <a:gd name="connsiteX26" fmla="*/ 423086 w 5545537"/>
              <a:gd name="connsiteY26" fmla="*/ 4694544 h 6876000"/>
              <a:gd name="connsiteX27" fmla="*/ 0 w 5545537"/>
              <a:gd name="connsiteY27" fmla="*/ 4175435 h 6876000"/>
              <a:gd name="connsiteX28" fmla="*/ 529874 w 5545537"/>
              <a:gd name="connsiteY28" fmla="*/ 3645561 h 6876000"/>
              <a:gd name="connsiteX29" fmla="*/ 1048983 w 5545537"/>
              <a:gd name="connsiteY29" fmla="*/ 4068647 h 6876000"/>
              <a:gd name="connsiteX30" fmla="*/ 1057146 w 5545537"/>
              <a:gd name="connsiteY30" fmla="*/ 4149617 h 6876000"/>
              <a:gd name="connsiteX31" fmla="*/ 1069719 w 5545537"/>
              <a:gd name="connsiteY31" fmla="*/ 4620012 h 6876000"/>
              <a:gd name="connsiteX32" fmla="*/ 1095113 w 5545537"/>
              <a:gd name="connsiteY32" fmla="*/ 4538207 h 6876000"/>
              <a:gd name="connsiteX33" fmla="*/ 1576145 w 5545537"/>
              <a:gd name="connsiteY33" fmla="*/ 4219357 h 6876000"/>
              <a:gd name="connsiteX34" fmla="*/ 1609779 w 5545537"/>
              <a:gd name="connsiteY34" fmla="*/ 4222748 h 6876000"/>
              <a:gd name="connsiteX35" fmla="*/ 1609779 w 5545537"/>
              <a:gd name="connsiteY35" fmla="*/ 4205666 h 6876000"/>
              <a:gd name="connsiteX36" fmla="*/ 1577115 w 5545537"/>
              <a:gd name="connsiteY36" fmla="*/ 4208959 h 6876000"/>
              <a:gd name="connsiteX37" fmla="*/ 1055057 w 5545537"/>
              <a:gd name="connsiteY37" fmla="*/ 3686901 h 6876000"/>
              <a:gd name="connsiteX38" fmla="*/ 1577115 w 5545537"/>
              <a:gd name="connsiteY38" fmla="*/ 3164843 h 6876000"/>
              <a:gd name="connsiteX39" fmla="*/ 2088567 w 5545537"/>
              <a:gd name="connsiteY39" fmla="*/ 3581688 h 6876000"/>
              <a:gd name="connsiteX40" fmla="*/ 2098635 w 5545537"/>
              <a:gd name="connsiteY40" fmla="*/ 3681565 h 6876000"/>
              <a:gd name="connsiteX41" fmla="*/ 2113837 w 5545537"/>
              <a:gd name="connsiteY41" fmla="*/ 3681565 h 6876000"/>
              <a:gd name="connsiteX42" fmla="*/ 2113837 w 5545537"/>
              <a:gd name="connsiteY42" fmla="*/ 2637449 h 6876000"/>
              <a:gd name="connsiteX43" fmla="*/ 2114775 w 5545537"/>
              <a:gd name="connsiteY43" fmla="*/ 2637449 h 6876000"/>
              <a:gd name="connsiteX44" fmla="*/ 2113835 w 5545537"/>
              <a:gd name="connsiteY44" fmla="*/ 2628122 h 6876000"/>
              <a:gd name="connsiteX45" fmla="*/ 2635893 w 5545537"/>
              <a:gd name="connsiteY45" fmla="*/ 2106064 h 6876000"/>
              <a:gd name="connsiteX46" fmla="*/ 2649648 w 5545537"/>
              <a:gd name="connsiteY46" fmla="*/ 2107451 h 6876000"/>
              <a:gd name="connsiteX47" fmla="*/ 2649648 w 5545537"/>
              <a:gd name="connsiteY47" fmla="*/ 2090015 h 6876000"/>
              <a:gd name="connsiteX48" fmla="*/ 2635894 w 5545537"/>
              <a:gd name="connsiteY48" fmla="*/ 2091401 h 6876000"/>
              <a:gd name="connsiteX49" fmla="*/ 2113836 w 5545537"/>
              <a:gd name="connsiteY49" fmla="*/ 1569343 h 6876000"/>
              <a:gd name="connsiteX50" fmla="*/ 2635894 w 5545537"/>
              <a:gd name="connsiteY50" fmla="*/ 1047285 h 6876000"/>
              <a:gd name="connsiteX51" fmla="*/ 2649648 w 5545537"/>
              <a:gd name="connsiteY51" fmla="*/ 1048672 h 6876000"/>
              <a:gd name="connsiteX52" fmla="*/ 2649648 w 5545537"/>
              <a:gd name="connsiteY52" fmla="*/ 1043268 h 6876000"/>
              <a:gd name="connsiteX53" fmla="*/ 2689899 w 5545537"/>
              <a:gd name="connsiteY53" fmla="*/ 1039210 h 6876000"/>
              <a:gd name="connsiteX54" fmla="*/ 2689899 w 5545537"/>
              <a:gd name="connsiteY54" fmla="*/ 1038672 h 6876000"/>
              <a:gd name="connsiteX55" fmla="*/ 2635893 w 5545537"/>
              <a:gd name="connsiteY55" fmla="*/ 1044116 h 6876000"/>
              <a:gd name="connsiteX56" fmla="*/ 2113835 w 5545537"/>
              <a:gd name="connsiteY56" fmla="*/ 522058 h 6876000"/>
              <a:gd name="connsiteX57" fmla="*/ 2635893 w 5545537"/>
              <a:gd name="connsiteY57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9719 w 5545537"/>
              <a:gd name="connsiteY14" fmla="*/ 6858537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922831"/>
              <a:gd name="connsiteX1" fmla="*/ 2099173 w 5545537"/>
              <a:gd name="connsiteY1" fmla="*/ 2628122 h 6922831"/>
              <a:gd name="connsiteX2" fmla="*/ 1577115 w 5545537"/>
              <a:gd name="connsiteY2" fmla="*/ 3150180 h 6922831"/>
              <a:gd name="connsiteX3" fmla="*/ 1055057 w 5545537"/>
              <a:gd name="connsiteY3" fmla="*/ 2628122 h 6922831"/>
              <a:gd name="connsiteX4" fmla="*/ 1577115 w 5545537"/>
              <a:gd name="connsiteY4" fmla="*/ 2106064 h 6922831"/>
              <a:gd name="connsiteX5" fmla="*/ 2635893 w 5545537"/>
              <a:gd name="connsiteY5" fmla="*/ 0 h 6922831"/>
              <a:gd name="connsiteX6" fmla="*/ 2649648 w 5545537"/>
              <a:gd name="connsiteY6" fmla="*/ 1387 h 6922831"/>
              <a:gd name="connsiteX7" fmla="*/ 2649648 w 5545537"/>
              <a:gd name="connsiteY7" fmla="*/ 537 h 6922831"/>
              <a:gd name="connsiteX8" fmla="*/ 2689899 w 5545537"/>
              <a:gd name="connsiteY8" fmla="*/ 537 h 6922831"/>
              <a:gd name="connsiteX9" fmla="*/ 2689899 w 5545537"/>
              <a:gd name="connsiteY9" fmla="*/ 0 h 6922831"/>
              <a:gd name="connsiteX10" fmla="*/ 3846766 w 5545537"/>
              <a:gd name="connsiteY10" fmla="*/ 0 h 6922831"/>
              <a:gd name="connsiteX11" fmla="*/ 3846766 w 5545537"/>
              <a:gd name="connsiteY11" fmla="*/ 537 h 6922831"/>
              <a:gd name="connsiteX12" fmla="*/ 5545537 w 5545537"/>
              <a:gd name="connsiteY12" fmla="*/ 537 h 6922831"/>
              <a:gd name="connsiteX13" fmla="*/ 5545537 w 5545537"/>
              <a:gd name="connsiteY13" fmla="*/ 6876000 h 6922831"/>
              <a:gd name="connsiteX14" fmla="*/ 1067337 w 5545537"/>
              <a:gd name="connsiteY14" fmla="*/ 6922831 h 6922831"/>
              <a:gd name="connsiteX15" fmla="*/ 1069719 w 5545537"/>
              <a:gd name="connsiteY15" fmla="*/ 6318334 h 6922831"/>
              <a:gd name="connsiteX16" fmla="*/ 1069720 w 5545537"/>
              <a:gd name="connsiteY16" fmla="*/ 6318321 h 6922831"/>
              <a:gd name="connsiteX17" fmla="*/ 1069719 w 5545537"/>
              <a:gd name="connsiteY17" fmla="*/ 6318310 h 6922831"/>
              <a:gd name="connsiteX18" fmla="*/ 1061010 w 5545537"/>
              <a:gd name="connsiteY18" fmla="*/ 6219603 h 6922831"/>
              <a:gd name="connsiteX19" fmla="*/ 624433 w 5545537"/>
              <a:gd name="connsiteY19" fmla="*/ 5771972 h 6922831"/>
              <a:gd name="connsiteX20" fmla="*/ 426816 w 5545537"/>
              <a:gd name="connsiteY20" fmla="*/ 5735384 h 6922831"/>
              <a:gd name="connsiteX21" fmla="*/ 9971 w 5545537"/>
              <a:gd name="connsiteY21" fmla="*/ 5223932 h 6922831"/>
              <a:gd name="connsiteX22" fmla="*/ 426816 w 5545537"/>
              <a:gd name="connsiteY22" fmla="*/ 4712481 h 6922831"/>
              <a:gd name="connsiteX23" fmla="*/ 512040 w 5545537"/>
              <a:gd name="connsiteY23" fmla="*/ 4703889 h 6922831"/>
              <a:gd name="connsiteX24" fmla="*/ 512040 w 5545537"/>
              <a:gd name="connsiteY24" fmla="*/ 4703511 h 6922831"/>
              <a:gd name="connsiteX25" fmla="*/ 423086 w 5545537"/>
              <a:gd name="connsiteY25" fmla="*/ 4694544 h 6922831"/>
              <a:gd name="connsiteX26" fmla="*/ 0 w 5545537"/>
              <a:gd name="connsiteY26" fmla="*/ 4175435 h 6922831"/>
              <a:gd name="connsiteX27" fmla="*/ 529874 w 5545537"/>
              <a:gd name="connsiteY27" fmla="*/ 3645561 h 6922831"/>
              <a:gd name="connsiteX28" fmla="*/ 1048983 w 5545537"/>
              <a:gd name="connsiteY28" fmla="*/ 4068647 h 6922831"/>
              <a:gd name="connsiteX29" fmla="*/ 1057146 w 5545537"/>
              <a:gd name="connsiteY29" fmla="*/ 4149617 h 6922831"/>
              <a:gd name="connsiteX30" fmla="*/ 1069719 w 5545537"/>
              <a:gd name="connsiteY30" fmla="*/ 4620012 h 6922831"/>
              <a:gd name="connsiteX31" fmla="*/ 1095113 w 5545537"/>
              <a:gd name="connsiteY31" fmla="*/ 4538207 h 6922831"/>
              <a:gd name="connsiteX32" fmla="*/ 1576145 w 5545537"/>
              <a:gd name="connsiteY32" fmla="*/ 4219357 h 6922831"/>
              <a:gd name="connsiteX33" fmla="*/ 1609779 w 5545537"/>
              <a:gd name="connsiteY33" fmla="*/ 4222748 h 6922831"/>
              <a:gd name="connsiteX34" fmla="*/ 1609779 w 5545537"/>
              <a:gd name="connsiteY34" fmla="*/ 4205666 h 6922831"/>
              <a:gd name="connsiteX35" fmla="*/ 1577115 w 5545537"/>
              <a:gd name="connsiteY35" fmla="*/ 4208959 h 6922831"/>
              <a:gd name="connsiteX36" fmla="*/ 1055057 w 5545537"/>
              <a:gd name="connsiteY36" fmla="*/ 3686901 h 6922831"/>
              <a:gd name="connsiteX37" fmla="*/ 1577115 w 5545537"/>
              <a:gd name="connsiteY37" fmla="*/ 3164843 h 6922831"/>
              <a:gd name="connsiteX38" fmla="*/ 2088567 w 5545537"/>
              <a:gd name="connsiteY38" fmla="*/ 3581688 h 6922831"/>
              <a:gd name="connsiteX39" fmla="*/ 2098635 w 5545537"/>
              <a:gd name="connsiteY39" fmla="*/ 3681565 h 6922831"/>
              <a:gd name="connsiteX40" fmla="*/ 2113837 w 5545537"/>
              <a:gd name="connsiteY40" fmla="*/ 3681565 h 6922831"/>
              <a:gd name="connsiteX41" fmla="*/ 2113837 w 5545537"/>
              <a:gd name="connsiteY41" fmla="*/ 2637449 h 6922831"/>
              <a:gd name="connsiteX42" fmla="*/ 2114775 w 5545537"/>
              <a:gd name="connsiteY42" fmla="*/ 2637449 h 6922831"/>
              <a:gd name="connsiteX43" fmla="*/ 2113835 w 5545537"/>
              <a:gd name="connsiteY43" fmla="*/ 2628122 h 6922831"/>
              <a:gd name="connsiteX44" fmla="*/ 2635893 w 5545537"/>
              <a:gd name="connsiteY44" fmla="*/ 2106064 h 6922831"/>
              <a:gd name="connsiteX45" fmla="*/ 2649648 w 5545537"/>
              <a:gd name="connsiteY45" fmla="*/ 2107451 h 6922831"/>
              <a:gd name="connsiteX46" fmla="*/ 2649648 w 5545537"/>
              <a:gd name="connsiteY46" fmla="*/ 2090015 h 6922831"/>
              <a:gd name="connsiteX47" fmla="*/ 2635894 w 5545537"/>
              <a:gd name="connsiteY47" fmla="*/ 2091401 h 6922831"/>
              <a:gd name="connsiteX48" fmla="*/ 2113836 w 5545537"/>
              <a:gd name="connsiteY48" fmla="*/ 1569343 h 6922831"/>
              <a:gd name="connsiteX49" fmla="*/ 2635894 w 5545537"/>
              <a:gd name="connsiteY49" fmla="*/ 1047285 h 6922831"/>
              <a:gd name="connsiteX50" fmla="*/ 2649648 w 5545537"/>
              <a:gd name="connsiteY50" fmla="*/ 1048672 h 6922831"/>
              <a:gd name="connsiteX51" fmla="*/ 2649648 w 5545537"/>
              <a:gd name="connsiteY51" fmla="*/ 1043268 h 6922831"/>
              <a:gd name="connsiteX52" fmla="*/ 2689899 w 5545537"/>
              <a:gd name="connsiteY52" fmla="*/ 1039210 h 6922831"/>
              <a:gd name="connsiteX53" fmla="*/ 2689899 w 5545537"/>
              <a:gd name="connsiteY53" fmla="*/ 1038672 h 6922831"/>
              <a:gd name="connsiteX54" fmla="*/ 2635893 w 5545537"/>
              <a:gd name="connsiteY54" fmla="*/ 1044116 h 6922831"/>
              <a:gd name="connsiteX55" fmla="*/ 2113835 w 5545537"/>
              <a:gd name="connsiteY55" fmla="*/ 522058 h 6922831"/>
              <a:gd name="connsiteX56" fmla="*/ 2635893 w 5545537"/>
              <a:gd name="connsiteY56" fmla="*/ 0 h 6922831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7337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03"/>
              <a:gd name="connsiteX1" fmla="*/ 2099173 w 5545537"/>
              <a:gd name="connsiteY1" fmla="*/ 2628122 h 6876003"/>
              <a:gd name="connsiteX2" fmla="*/ 1577115 w 5545537"/>
              <a:gd name="connsiteY2" fmla="*/ 3150180 h 6876003"/>
              <a:gd name="connsiteX3" fmla="*/ 1055057 w 5545537"/>
              <a:gd name="connsiteY3" fmla="*/ 2628122 h 6876003"/>
              <a:gd name="connsiteX4" fmla="*/ 1577115 w 5545537"/>
              <a:gd name="connsiteY4" fmla="*/ 2106064 h 6876003"/>
              <a:gd name="connsiteX5" fmla="*/ 2635893 w 5545537"/>
              <a:gd name="connsiteY5" fmla="*/ 0 h 6876003"/>
              <a:gd name="connsiteX6" fmla="*/ 2649648 w 5545537"/>
              <a:gd name="connsiteY6" fmla="*/ 1387 h 6876003"/>
              <a:gd name="connsiteX7" fmla="*/ 2649648 w 5545537"/>
              <a:gd name="connsiteY7" fmla="*/ 537 h 6876003"/>
              <a:gd name="connsiteX8" fmla="*/ 2689899 w 5545537"/>
              <a:gd name="connsiteY8" fmla="*/ 537 h 6876003"/>
              <a:gd name="connsiteX9" fmla="*/ 2689899 w 5545537"/>
              <a:gd name="connsiteY9" fmla="*/ 0 h 6876003"/>
              <a:gd name="connsiteX10" fmla="*/ 3846766 w 5545537"/>
              <a:gd name="connsiteY10" fmla="*/ 0 h 6876003"/>
              <a:gd name="connsiteX11" fmla="*/ 3846766 w 5545537"/>
              <a:gd name="connsiteY11" fmla="*/ 537 h 6876003"/>
              <a:gd name="connsiteX12" fmla="*/ 5545537 w 5545537"/>
              <a:gd name="connsiteY12" fmla="*/ 537 h 6876003"/>
              <a:gd name="connsiteX13" fmla="*/ 5545537 w 5545537"/>
              <a:gd name="connsiteY13" fmla="*/ 6876000 h 6876003"/>
              <a:gd name="connsiteX14" fmla="*/ 1064761 w 5545537"/>
              <a:gd name="connsiteY14" fmla="*/ 6804058 h 6876003"/>
              <a:gd name="connsiteX15" fmla="*/ 1069719 w 5545537"/>
              <a:gd name="connsiteY15" fmla="*/ 6318334 h 6876003"/>
              <a:gd name="connsiteX16" fmla="*/ 1069720 w 5545537"/>
              <a:gd name="connsiteY16" fmla="*/ 6318321 h 6876003"/>
              <a:gd name="connsiteX17" fmla="*/ 1069719 w 5545537"/>
              <a:gd name="connsiteY17" fmla="*/ 6318310 h 6876003"/>
              <a:gd name="connsiteX18" fmla="*/ 1061010 w 5545537"/>
              <a:gd name="connsiteY18" fmla="*/ 6219603 h 6876003"/>
              <a:gd name="connsiteX19" fmla="*/ 624433 w 5545537"/>
              <a:gd name="connsiteY19" fmla="*/ 5771972 h 6876003"/>
              <a:gd name="connsiteX20" fmla="*/ 426816 w 5545537"/>
              <a:gd name="connsiteY20" fmla="*/ 5735384 h 6876003"/>
              <a:gd name="connsiteX21" fmla="*/ 9971 w 5545537"/>
              <a:gd name="connsiteY21" fmla="*/ 5223932 h 6876003"/>
              <a:gd name="connsiteX22" fmla="*/ 426816 w 5545537"/>
              <a:gd name="connsiteY22" fmla="*/ 4712481 h 6876003"/>
              <a:gd name="connsiteX23" fmla="*/ 512040 w 5545537"/>
              <a:gd name="connsiteY23" fmla="*/ 4703889 h 6876003"/>
              <a:gd name="connsiteX24" fmla="*/ 512040 w 5545537"/>
              <a:gd name="connsiteY24" fmla="*/ 4703511 h 6876003"/>
              <a:gd name="connsiteX25" fmla="*/ 423086 w 5545537"/>
              <a:gd name="connsiteY25" fmla="*/ 4694544 h 6876003"/>
              <a:gd name="connsiteX26" fmla="*/ 0 w 5545537"/>
              <a:gd name="connsiteY26" fmla="*/ 4175435 h 6876003"/>
              <a:gd name="connsiteX27" fmla="*/ 529874 w 5545537"/>
              <a:gd name="connsiteY27" fmla="*/ 3645561 h 6876003"/>
              <a:gd name="connsiteX28" fmla="*/ 1048983 w 5545537"/>
              <a:gd name="connsiteY28" fmla="*/ 4068647 h 6876003"/>
              <a:gd name="connsiteX29" fmla="*/ 1057146 w 5545537"/>
              <a:gd name="connsiteY29" fmla="*/ 4149617 h 6876003"/>
              <a:gd name="connsiteX30" fmla="*/ 1069719 w 5545537"/>
              <a:gd name="connsiteY30" fmla="*/ 4620012 h 6876003"/>
              <a:gd name="connsiteX31" fmla="*/ 1095113 w 5545537"/>
              <a:gd name="connsiteY31" fmla="*/ 4538207 h 6876003"/>
              <a:gd name="connsiteX32" fmla="*/ 1576145 w 5545537"/>
              <a:gd name="connsiteY32" fmla="*/ 4219357 h 6876003"/>
              <a:gd name="connsiteX33" fmla="*/ 1609779 w 5545537"/>
              <a:gd name="connsiteY33" fmla="*/ 4222748 h 6876003"/>
              <a:gd name="connsiteX34" fmla="*/ 1609779 w 5545537"/>
              <a:gd name="connsiteY34" fmla="*/ 4205666 h 6876003"/>
              <a:gd name="connsiteX35" fmla="*/ 1577115 w 5545537"/>
              <a:gd name="connsiteY35" fmla="*/ 4208959 h 6876003"/>
              <a:gd name="connsiteX36" fmla="*/ 1055057 w 5545537"/>
              <a:gd name="connsiteY36" fmla="*/ 3686901 h 6876003"/>
              <a:gd name="connsiteX37" fmla="*/ 1577115 w 5545537"/>
              <a:gd name="connsiteY37" fmla="*/ 3164843 h 6876003"/>
              <a:gd name="connsiteX38" fmla="*/ 2088567 w 5545537"/>
              <a:gd name="connsiteY38" fmla="*/ 3581688 h 6876003"/>
              <a:gd name="connsiteX39" fmla="*/ 2098635 w 5545537"/>
              <a:gd name="connsiteY39" fmla="*/ 3681565 h 6876003"/>
              <a:gd name="connsiteX40" fmla="*/ 2113837 w 5545537"/>
              <a:gd name="connsiteY40" fmla="*/ 3681565 h 6876003"/>
              <a:gd name="connsiteX41" fmla="*/ 2113837 w 5545537"/>
              <a:gd name="connsiteY41" fmla="*/ 2637449 h 6876003"/>
              <a:gd name="connsiteX42" fmla="*/ 2114775 w 5545537"/>
              <a:gd name="connsiteY42" fmla="*/ 2637449 h 6876003"/>
              <a:gd name="connsiteX43" fmla="*/ 2113835 w 5545537"/>
              <a:gd name="connsiteY43" fmla="*/ 2628122 h 6876003"/>
              <a:gd name="connsiteX44" fmla="*/ 2635893 w 5545537"/>
              <a:gd name="connsiteY44" fmla="*/ 2106064 h 6876003"/>
              <a:gd name="connsiteX45" fmla="*/ 2649648 w 5545537"/>
              <a:gd name="connsiteY45" fmla="*/ 2107451 h 6876003"/>
              <a:gd name="connsiteX46" fmla="*/ 2649648 w 5545537"/>
              <a:gd name="connsiteY46" fmla="*/ 2090015 h 6876003"/>
              <a:gd name="connsiteX47" fmla="*/ 2635894 w 5545537"/>
              <a:gd name="connsiteY47" fmla="*/ 2091401 h 6876003"/>
              <a:gd name="connsiteX48" fmla="*/ 2113836 w 5545537"/>
              <a:gd name="connsiteY48" fmla="*/ 1569343 h 6876003"/>
              <a:gd name="connsiteX49" fmla="*/ 2635894 w 5545537"/>
              <a:gd name="connsiteY49" fmla="*/ 1047285 h 6876003"/>
              <a:gd name="connsiteX50" fmla="*/ 2649648 w 5545537"/>
              <a:gd name="connsiteY50" fmla="*/ 1048672 h 6876003"/>
              <a:gd name="connsiteX51" fmla="*/ 2649648 w 5545537"/>
              <a:gd name="connsiteY51" fmla="*/ 1043268 h 6876003"/>
              <a:gd name="connsiteX52" fmla="*/ 2689899 w 5545537"/>
              <a:gd name="connsiteY52" fmla="*/ 1039210 h 6876003"/>
              <a:gd name="connsiteX53" fmla="*/ 2689899 w 5545537"/>
              <a:gd name="connsiteY53" fmla="*/ 1038672 h 6876003"/>
              <a:gd name="connsiteX54" fmla="*/ 2635893 w 5545537"/>
              <a:gd name="connsiteY54" fmla="*/ 1044116 h 6876003"/>
              <a:gd name="connsiteX55" fmla="*/ 2113835 w 5545537"/>
              <a:gd name="connsiteY55" fmla="*/ 522058 h 6876003"/>
              <a:gd name="connsiteX56" fmla="*/ 2635893 w 5545537"/>
              <a:gd name="connsiteY56" fmla="*/ 0 h 6876003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4761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72488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7337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942972"/>
              <a:gd name="connsiteX1" fmla="*/ 2099173 w 5545537"/>
              <a:gd name="connsiteY1" fmla="*/ 2628122 h 6942972"/>
              <a:gd name="connsiteX2" fmla="*/ 1577115 w 5545537"/>
              <a:gd name="connsiteY2" fmla="*/ 3150180 h 6942972"/>
              <a:gd name="connsiteX3" fmla="*/ 1055057 w 5545537"/>
              <a:gd name="connsiteY3" fmla="*/ 2628122 h 6942972"/>
              <a:gd name="connsiteX4" fmla="*/ 1577115 w 5545537"/>
              <a:gd name="connsiteY4" fmla="*/ 2106064 h 6942972"/>
              <a:gd name="connsiteX5" fmla="*/ 2635893 w 5545537"/>
              <a:gd name="connsiteY5" fmla="*/ 0 h 6942972"/>
              <a:gd name="connsiteX6" fmla="*/ 2649648 w 5545537"/>
              <a:gd name="connsiteY6" fmla="*/ 1387 h 6942972"/>
              <a:gd name="connsiteX7" fmla="*/ 2649648 w 5545537"/>
              <a:gd name="connsiteY7" fmla="*/ 537 h 6942972"/>
              <a:gd name="connsiteX8" fmla="*/ 2689899 w 5545537"/>
              <a:gd name="connsiteY8" fmla="*/ 537 h 6942972"/>
              <a:gd name="connsiteX9" fmla="*/ 2689899 w 5545537"/>
              <a:gd name="connsiteY9" fmla="*/ 0 h 6942972"/>
              <a:gd name="connsiteX10" fmla="*/ 3846766 w 5545537"/>
              <a:gd name="connsiteY10" fmla="*/ 0 h 6942972"/>
              <a:gd name="connsiteX11" fmla="*/ 3846766 w 5545537"/>
              <a:gd name="connsiteY11" fmla="*/ 537 h 6942972"/>
              <a:gd name="connsiteX12" fmla="*/ 5545537 w 5545537"/>
              <a:gd name="connsiteY12" fmla="*/ 537 h 6942972"/>
              <a:gd name="connsiteX13" fmla="*/ 5540385 w 5545537"/>
              <a:gd name="connsiteY13" fmla="*/ 6942970 h 6942972"/>
              <a:gd name="connsiteX14" fmla="*/ 1067337 w 5545537"/>
              <a:gd name="connsiteY14" fmla="*/ 6863300 h 6942972"/>
              <a:gd name="connsiteX15" fmla="*/ 1069719 w 5545537"/>
              <a:gd name="connsiteY15" fmla="*/ 6318334 h 6942972"/>
              <a:gd name="connsiteX16" fmla="*/ 1069720 w 5545537"/>
              <a:gd name="connsiteY16" fmla="*/ 6318321 h 6942972"/>
              <a:gd name="connsiteX17" fmla="*/ 1069719 w 5545537"/>
              <a:gd name="connsiteY17" fmla="*/ 6318310 h 6942972"/>
              <a:gd name="connsiteX18" fmla="*/ 1061010 w 5545537"/>
              <a:gd name="connsiteY18" fmla="*/ 6219603 h 6942972"/>
              <a:gd name="connsiteX19" fmla="*/ 624433 w 5545537"/>
              <a:gd name="connsiteY19" fmla="*/ 5771972 h 6942972"/>
              <a:gd name="connsiteX20" fmla="*/ 426816 w 5545537"/>
              <a:gd name="connsiteY20" fmla="*/ 5735384 h 6942972"/>
              <a:gd name="connsiteX21" fmla="*/ 9971 w 5545537"/>
              <a:gd name="connsiteY21" fmla="*/ 5223932 h 6942972"/>
              <a:gd name="connsiteX22" fmla="*/ 426816 w 5545537"/>
              <a:gd name="connsiteY22" fmla="*/ 4712481 h 6942972"/>
              <a:gd name="connsiteX23" fmla="*/ 512040 w 5545537"/>
              <a:gd name="connsiteY23" fmla="*/ 4703889 h 6942972"/>
              <a:gd name="connsiteX24" fmla="*/ 512040 w 5545537"/>
              <a:gd name="connsiteY24" fmla="*/ 4703511 h 6942972"/>
              <a:gd name="connsiteX25" fmla="*/ 423086 w 5545537"/>
              <a:gd name="connsiteY25" fmla="*/ 4694544 h 6942972"/>
              <a:gd name="connsiteX26" fmla="*/ 0 w 5545537"/>
              <a:gd name="connsiteY26" fmla="*/ 4175435 h 6942972"/>
              <a:gd name="connsiteX27" fmla="*/ 529874 w 5545537"/>
              <a:gd name="connsiteY27" fmla="*/ 3645561 h 6942972"/>
              <a:gd name="connsiteX28" fmla="*/ 1048983 w 5545537"/>
              <a:gd name="connsiteY28" fmla="*/ 4068647 h 6942972"/>
              <a:gd name="connsiteX29" fmla="*/ 1057146 w 5545537"/>
              <a:gd name="connsiteY29" fmla="*/ 4149617 h 6942972"/>
              <a:gd name="connsiteX30" fmla="*/ 1069719 w 5545537"/>
              <a:gd name="connsiteY30" fmla="*/ 4620012 h 6942972"/>
              <a:gd name="connsiteX31" fmla="*/ 1095113 w 5545537"/>
              <a:gd name="connsiteY31" fmla="*/ 4538207 h 6942972"/>
              <a:gd name="connsiteX32" fmla="*/ 1576145 w 5545537"/>
              <a:gd name="connsiteY32" fmla="*/ 4219357 h 6942972"/>
              <a:gd name="connsiteX33" fmla="*/ 1609779 w 5545537"/>
              <a:gd name="connsiteY33" fmla="*/ 4222748 h 6942972"/>
              <a:gd name="connsiteX34" fmla="*/ 1609779 w 5545537"/>
              <a:gd name="connsiteY34" fmla="*/ 4205666 h 6942972"/>
              <a:gd name="connsiteX35" fmla="*/ 1577115 w 5545537"/>
              <a:gd name="connsiteY35" fmla="*/ 4208959 h 6942972"/>
              <a:gd name="connsiteX36" fmla="*/ 1055057 w 5545537"/>
              <a:gd name="connsiteY36" fmla="*/ 3686901 h 6942972"/>
              <a:gd name="connsiteX37" fmla="*/ 1577115 w 5545537"/>
              <a:gd name="connsiteY37" fmla="*/ 3164843 h 6942972"/>
              <a:gd name="connsiteX38" fmla="*/ 2088567 w 5545537"/>
              <a:gd name="connsiteY38" fmla="*/ 3581688 h 6942972"/>
              <a:gd name="connsiteX39" fmla="*/ 2098635 w 5545537"/>
              <a:gd name="connsiteY39" fmla="*/ 3681565 h 6942972"/>
              <a:gd name="connsiteX40" fmla="*/ 2113837 w 5545537"/>
              <a:gd name="connsiteY40" fmla="*/ 3681565 h 6942972"/>
              <a:gd name="connsiteX41" fmla="*/ 2113837 w 5545537"/>
              <a:gd name="connsiteY41" fmla="*/ 2637449 h 6942972"/>
              <a:gd name="connsiteX42" fmla="*/ 2114775 w 5545537"/>
              <a:gd name="connsiteY42" fmla="*/ 2637449 h 6942972"/>
              <a:gd name="connsiteX43" fmla="*/ 2113835 w 5545537"/>
              <a:gd name="connsiteY43" fmla="*/ 2628122 h 6942972"/>
              <a:gd name="connsiteX44" fmla="*/ 2635893 w 5545537"/>
              <a:gd name="connsiteY44" fmla="*/ 2106064 h 6942972"/>
              <a:gd name="connsiteX45" fmla="*/ 2649648 w 5545537"/>
              <a:gd name="connsiteY45" fmla="*/ 2107451 h 6942972"/>
              <a:gd name="connsiteX46" fmla="*/ 2649648 w 5545537"/>
              <a:gd name="connsiteY46" fmla="*/ 2090015 h 6942972"/>
              <a:gd name="connsiteX47" fmla="*/ 2635894 w 5545537"/>
              <a:gd name="connsiteY47" fmla="*/ 2091401 h 6942972"/>
              <a:gd name="connsiteX48" fmla="*/ 2113836 w 5545537"/>
              <a:gd name="connsiteY48" fmla="*/ 1569343 h 6942972"/>
              <a:gd name="connsiteX49" fmla="*/ 2635894 w 5545537"/>
              <a:gd name="connsiteY49" fmla="*/ 1047285 h 6942972"/>
              <a:gd name="connsiteX50" fmla="*/ 2649648 w 5545537"/>
              <a:gd name="connsiteY50" fmla="*/ 1048672 h 6942972"/>
              <a:gd name="connsiteX51" fmla="*/ 2649648 w 5545537"/>
              <a:gd name="connsiteY51" fmla="*/ 1043268 h 6942972"/>
              <a:gd name="connsiteX52" fmla="*/ 2689899 w 5545537"/>
              <a:gd name="connsiteY52" fmla="*/ 1039210 h 6942972"/>
              <a:gd name="connsiteX53" fmla="*/ 2689899 w 5545537"/>
              <a:gd name="connsiteY53" fmla="*/ 1038672 h 6942972"/>
              <a:gd name="connsiteX54" fmla="*/ 2635893 w 5545537"/>
              <a:gd name="connsiteY54" fmla="*/ 1044116 h 6942972"/>
              <a:gd name="connsiteX55" fmla="*/ 2113835 w 5545537"/>
              <a:gd name="connsiteY55" fmla="*/ 522058 h 6942972"/>
              <a:gd name="connsiteX56" fmla="*/ 2635893 w 5545537"/>
              <a:gd name="connsiteY56" fmla="*/ 0 h 6942972"/>
              <a:gd name="connsiteX0" fmla="*/ 1577115 w 5545537"/>
              <a:gd name="connsiteY0" fmla="*/ 2106064 h 6863435"/>
              <a:gd name="connsiteX1" fmla="*/ 2099173 w 5545537"/>
              <a:gd name="connsiteY1" fmla="*/ 2628122 h 6863435"/>
              <a:gd name="connsiteX2" fmla="*/ 1577115 w 5545537"/>
              <a:gd name="connsiteY2" fmla="*/ 3150180 h 6863435"/>
              <a:gd name="connsiteX3" fmla="*/ 1055057 w 5545537"/>
              <a:gd name="connsiteY3" fmla="*/ 2628122 h 6863435"/>
              <a:gd name="connsiteX4" fmla="*/ 1577115 w 5545537"/>
              <a:gd name="connsiteY4" fmla="*/ 2106064 h 6863435"/>
              <a:gd name="connsiteX5" fmla="*/ 2635893 w 5545537"/>
              <a:gd name="connsiteY5" fmla="*/ 0 h 6863435"/>
              <a:gd name="connsiteX6" fmla="*/ 2649648 w 5545537"/>
              <a:gd name="connsiteY6" fmla="*/ 1387 h 6863435"/>
              <a:gd name="connsiteX7" fmla="*/ 2649648 w 5545537"/>
              <a:gd name="connsiteY7" fmla="*/ 537 h 6863435"/>
              <a:gd name="connsiteX8" fmla="*/ 2689899 w 5545537"/>
              <a:gd name="connsiteY8" fmla="*/ 537 h 6863435"/>
              <a:gd name="connsiteX9" fmla="*/ 2689899 w 5545537"/>
              <a:gd name="connsiteY9" fmla="*/ 0 h 6863435"/>
              <a:gd name="connsiteX10" fmla="*/ 3846766 w 5545537"/>
              <a:gd name="connsiteY10" fmla="*/ 0 h 6863435"/>
              <a:gd name="connsiteX11" fmla="*/ 3846766 w 5545537"/>
              <a:gd name="connsiteY11" fmla="*/ 537 h 6863435"/>
              <a:gd name="connsiteX12" fmla="*/ 5545537 w 5545537"/>
              <a:gd name="connsiteY12" fmla="*/ 537 h 6863435"/>
              <a:gd name="connsiteX13" fmla="*/ 5452809 w 5545537"/>
              <a:gd name="connsiteY13" fmla="*/ 6770393 h 6863435"/>
              <a:gd name="connsiteX14" fmla="*/ 1067337 w 5545537"/>
              <a:gd name="connsiteY14" fmla="*/ 6863300 h 6863435"/>
              <a:gd name="connsiteX15" fmla="*/ 1069719 w 5545537"/>
              <a:gd name="connsiteY15" fmla="*/ 6318334 h 6863435"/>
              <a:gd name="connsiteX16" fmla="*/ 1069720 w 5545537"/>
              <a:gd name="connsiteY16" fmla="*/ 6318321 h 6863435"/>
              <a:gd name="connsiteX17" fmla="*/ 1069719 w 5545537"/>
              <a:gd name="connsiteY17" fmla="*/ 6318310 h 6863435"/>
              <a:gd name="connsiteX18" fmla="*/ 1061010 w 5545537"/>
              <a:gd name="connsiteY18" fmla="*/ 6219603 h 6863435"/>
              <a:gd name="connsiteX19" fmla="*/ 624433 w 5545537"/>
              <a:gd name="connsiteY19" fmla="*/ 5771972 h 6863435"/>
              <a:gd name="connsiteX20" fmla="*/ 426816 w 5545537"/>
              <a:gd name="connsiteY20" fmla="*/ 5735384 h 6863435"/>
              <a:gd name="connsiteX21" fmla="*/ 9971 w 5545537"/>
              <a:gd name="connsiteY21" fmla="*/ 5223932 h 6863435"/>
              <a:gd name="connsiteX22" fmla="*/ 426816 w 5545537"/>
              <a:gd name="connsiteY22" fmla="*/ 4712481 h 6863435"/>
              <a:gd name="connsiteX23" fmla="*/ 512040 w 5545537"/>
              <a:gd name="connsiteY23" fmla="*/ 4703889 h 6863435"/>
              <a:gd name="connsiteX24" fmla="*/ 512040 w 5545537"/>
              <a:gd name="connsiteY24" fmla="*/ 4703511 h 6863435"/>
              <a:gd name="connsiteX25" fmla="*/ 423086 w 5545537"/>
              <a:gd name="connsiteY25" fmla="*/ 4694544 h 6863435"/>
              <a:gd name="connsiteX26" fmla="*/ 0 w 5545537"/>
              <a:gd name="connsiteY26" fmla="*/ 4175435 h 6863435"/>
              <a:gd name="connsiteX27" fmla="*/ 529874 w 5545537"/>
              <a:gd name="connsiteY27" fmla="*/ 3645561 h 6863435"/>
              <a:gd name="connsiteX28" fmla="*/ 1048983 w 5545537"/>
              <a:gd name="connsiteY28" fmla="*/ 4068647 h 6863435"/>
              <a:gd name="connsiteX29" fmla="*/ 1057146 w 5545537"/>
              <a:gd name="connsiteY29" fmla="*/ 4149617 h 6863435"/>
              <a:gd name="connsiteX30" fmla="*/ 1069719 w 5545537"/>
              <a:gd name="connsiteY30" fmla="*/ 4620012 h 6863435"/>
              <a:gd name="connsiteX31" fmla="*/ 1095113 w 5545537"/>
              <a:gd name="connsiteY31" fmla="*/ 4538207 h 6863435"/>
              <a:gd name="connsiteX32" fmla="*/ 1576145 w 5545537"/>
              <a:gd name="connsiteY32" fmla="*/ 4219357 h 6863435"/>
              <a:gd name="connsiteX33" fmla="*/ 1609779 w 5545537"/>
              <a:gd name="connsiteY33" fmla="*/ 4222748 h 6863435"/>
              <a:gd name="connsiteX34" fmla="*/ 1609779 w 5545537"/>
              <a:gd name="connsiteY34" fmla="*/ 4205666 h 6863435"/>
              <a:gd name="connsiteX35" fmla="*/ 1577115 w 5545537"/>
              <a:gd name="connsiteY35" fmla="*/ 4208959 h 6863435"/>
              <a:gd name="connsiteX36" fmla="*/ 1055057 w 5545537"/>
              <a:gd name="connsiteY36" fmla="*/ 3686901 h 6863435"/>
              <a:gd name="connsiteX37" fmla="*/ 1577115 w 5545537"/>
              <a:gd name="connsiteY37" fmla="*/ 3164843 h 6863435"/>
              <a:gd name="connsiteX38" fmla="*/ 2088567 w 5545537"/>
              <a:gd name="connsiteY38" fmla="*/ 3581688 h 6863435"/>
              <a:gd name="connsiteX39" fmla="*/ 2098635 w 5545537"/>
              <a:gd name="connsiteY39" fmla="*/ 3681565 h 6863435"/>
              <a:gd name="connsiteX40" fmla="*/ 2113837 w 5545537"/>
              <a:gd name="connsiteY40" fmla="*/ 3681565 h 6863435"/>
              <a:gd name="connsiteX41" fmla="*/ 2113837 w 5545537"/>
              <a:gd name="connsiteY41" fmla="*/ 2637449 h 6863435"/>
              <a:gd name="connsiteX42" fmla="*/ 2114775 w 5545537"/>
              <a:gd name="connsiteY42" fmla="*/ 2637449 h 6863435"/>
              <a:gd name="connsiteX43" fmla="*/ 2113835 w 5545537"/>
              <a:gd name="connsiteY43" fmla="*/ 2628122 h 6863435"/>
              <a:gd name="connsiteX44" fmla="*/ 2635893 w 5545537"/>
              <a:gd name="connsiteY44" fmla="*/ 2106064 h 6863435"/>
              <a:gd name="connsiteX45" fmla="*/ 2649648 w 5545537"/>
              <a:gd name="connsiteY45" fmla="*/ 2107451 h 6863435"/>
              <a:gd name="connsiteX46" fmla="*/ 2649648 w 5545537"/>
              <a:gd name="connsiteY46" fmla="*/ 2090015 h 6863435"/>
              <a:gd name="connsiteX47" fmla="*/ 2635894 w 5545537"/>
              <a:gd name="connsiteY47" fmla="*/ 2091401 h 6863435"/>
              <a:gd name="connsiteX48" fmla="*/ 2113836 w 5545537"/>
              <a:gd name="connsiteY48" fmla="*/ 1569343 h 6863435"/>
              <a:gd name="connsiteX49" fmla="*/ 2635894 w 5545537"/>
              <a:gd name="connsiteY49" fmla="*/ 1047285 h 6863435"/>
              <a:gd name="connsiteX50" fmla="*/ 2649648 w 5545537"/>
              <a:gd name="connsiteY50" fmla="*/ 1048672 h 6863435"/>
              <a:gd name="connsiteX51" fmla="*/ 2649648 w 5545537"/>
              <a:gd name="connsiteY51" fmla="*/ 1043268 h 6863435"/>
              <a:gd name="connsiteX52" fmla="*/ 2689899 w 5545537"/>
              <a:gd name="connsiteY52" fmla="*/ 1039210 h 6863435"/>
              <a:gd name="connsiteX53" fmla="*/ 2689899 w 5545537"/>
              <a:gd name="connsiteY53" fmla="*/ 1038672 h 6863435"/>
              <a:gd name="connsiteX54" fmla="*/ 2635893 w 5545537"/>
              <a:gd name="connsiteY54" fmla="*/ 1044116 h 6863435"/>
              <a:gd name="connsiteX55" fmla="*/ 2113835 w 5545537"/>
              <a:gd name="connsiteY55" fmla="*/ 522058 h 6863435"/>
              <a:gd name="connsiteX56" fmla="*/ 2635893 w 5545537"/>
              <a:gd name="connsiteY56" fmla="*/ 0 h 6863435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2689899 w 5546031"/>
              <a:gd name="connsiteY8" fmla="*/ 537 h 6864730"/>
              <a:gd name="connsiteX9" fmla="*/ 2689899 w 5546031"/>
              <a:gd name="connsiteY9" fmla="*/ 0 h 6864730"/>
              <a:gd name="connsiteX10" fmla="*/ 3846766 w 5546031"/>
              <a:gd name="connsiteY10" fmla="*/ 0 h 6864730"/>
              <a:gd name="connsiteX11" fmla="*/ 3846766 w 5546031"/>
              <a:gd name="connsiteY11" fmla="*/ 537 h 6864730"/>
              <a:gd name="connsiteX12" fmla="*/ 5545537 w 5546031"/>
              <a:gd name="connsiteY12" fmla="*/ 537 h 6864730"/>
              <a:gd name="connsiteX13" fmla="*/ 5545536 w 5546031"/>
              <a:gd name="connsiteY13" fmla="*/ 6860545 h 6864730"/>
              <a:gd name="connsiteX14" fmla="*/ 1067337 w 5546031"/>
              <a:gd name="connsiteY14" fmla="*/ 6863300 h 6864730"/>
              <a:gd name="connsiteX15" fmla="*/ 1069719 w 5546031"/>
              <a:gd name="connsiteY15" fmla="*/ 6318334 h 6864730"/>
              <a:gd name="connsiteX16" fmla="*/ 1069720 w 5546031"/>
              <a:gd name="connsiteY16" fmla="*/ 6318321 h 6864730"/>
              <a:gd name="connsiteX17" fmla="*/ 1069719 w 5546031"/>
              <a:gd name="connsiteY17" fmla="*/ 6318310 h 6864730"/>
              <a:gd name="connsiteX18" fmla="*/ 1061010 w 5546031"/>
              <a:gd name="connsiteY18" fmla="*/ 6219603 h 6864730"/>
              <a:gd name="connsiteX19" fmla="*/ 624433 w 5546031"/>
              <a:gd name="connsiteY19" fmla="*/ 5771972 h 6864730"/>
              <a:gd name="connsiteX20" fmla="*/ 426816 w 5546031"/>
              <a:gd name="connsiteY20" fmla="*/ 5735384 h 6864730"/>
              <a:gd name="connsiteX21" fmla="*/ 9971 w 5546031"/>
              <a:gd name="connsiteY21" fmla="*/ 5223932 h 6864730"/>
              <a:gd name="connsiteX22" fmla="*/ 426816 w 5546031"/>
              <a:gd name="connsiteY22" fmla="*/ 4712481 h 6864730"/>
              <a:gd name="connsiteX23" fmla="*/ 512040 w 5546031"/>
              <a:gd name="connsiteY23" fmla="*/ 4703889 h 6864730"/>
              <a:gd name="connsiteX24" fmla="*/ 512040 w 5546031"/>
              <a:gd name="connsiteY24" fmla="*/ 4703511 h 6864730"/>
              <a:gd name="connsiteX25" fmla="*/ 423086 w 5546031"/>
              <a:gd name="connsiteY25" fmla="*/ 4694544 h 6864730"/>
              <a:gd name="connsiteX26" fmla="*/ 0 w 5546031"/>
              <a:gd name="connsiteY26" fmla="*/ 4175435 h 6864730"/>
              <a:gd name="connsiteX27" fmla="*/ 529874 w 5546031"/>
              <a:gd name="connsiteY27" fmla="*/ 3645561 h 6864730"/>
              <a:gd name="connsiteX28" fmla="*/ 1048983 w 5546031"/>
              <a:gd name="connsiteY28" fmla="*/ 4068647 h 6864730"/>
              <a:gd name="connsiteX29" fmla="*/ 1057146 w 5546031"/>
              <a:gd name="connsiteY29" fmla="*/ 4149617 h 6864730"/>
              <a:gd name="connsiteX30" fmla="*/ 1069719 w 5546031"/>
              <a:gd name="connsiteY30" fmla="*/ 4620012 h 6864730"/>
              <a:gd name="connsiteX31" fmla="*/ 1095113 w 5546031"/>
              <a:gd name="connsiteY31" fmla="*/ 4538207 h 6864730"/>
              <a:gd name="connsiteX32" fmla="*/ 1576145 w 5546031"/>
              <a:gd name="connsiteY32" fmla="*/ 4219357 h 6864730"/>
              <a:gd name="connsiteX33" fmla="*/ 1609779 w 5546031"/>
              <a:gd name="connsiteY33" fmla="*/ 4222748 h 6864730"/>
              <a:gd name="connsiteX34" fmla="*/ 1609779 w 5546031"/>
              <a:gd name="connsiteY34" fmla="*/ 4205666 h 6864730"/>
              <a:gd name="connsiteX35" fmla="*/ 1577115 w 5546031"/>
              <a:gd name="connsiteY35" fmla="*/ 4208959 h 6864730"/>
              <a:gd name="connsiteX36" fmla="*/ 1055057 w 5546031"/>
              <a:gd name="connsiteY36" fmla="*/ 3686901 h 6864730"/>
              <a:gd name="connsiteX37" fmla="*/ 1577115 w 5546031"/>
              <a:gd name="connsiteY37" fmla="*/ 3164843 h 6864730"/>
              <a:gd name="connsiteX38" fmla="*/ 2088567 w 5546031"/>
              <a:gd name="connsiteY38" fmla="*/ 3581688 h 6864730"/>
              <a:gd name="connsiteX39" fmla="*/ 2098635 w 5546031"/>
              <a:gd name="connsiteY39" fmla="*/ 3681565 h 6864730"/>
              <a:gd name="connsiteX40" fmla="*/ 2113837 w 5546031"/>
              <a:gd name="connsiteY40" fmla="*/ 3681565 h 6864730"/>
              <a:gd name="connsiteX41" fmla="*/ 2113837 w 5546031"/>
              <a:gd name="connsiteY41" fmla="*/ 2637449 h 6864730"/>
              <a:gd name="connsiteX42" fmla="*/ 2114775 w 5546031"/>
              <a:gd name="connsiteY42" fmla="*/ 2637449 h 6864730"/>
              <a:gd name="connsiteX43" fmla="*/ 2113835 w 5546031"/>
              <a:gd name="connsiteY43" fmla="*/ 2628122 h 6864730"/>
              <a:gd name="connsiteX44" fmla="*/ 2635893 w 5546031"/>
              <a:gd name="connsiteY44" fmla="*/ 2106064 h 6864730"/>
              <a:gd name="connsiteX45" fmla="*/ 2649648 w 5546031"/>
              <a:gd name="connsiteY45" fmla="*/ 2107451 h 6864730"/>
              <a:gd name="connsiteX46" fmla="*/ 2649648 w 5546031"/>
              <a:gd name="connsiteY46" fmla="*/ 2090015 h 6864730"/>
              <a:gd name="connsiteX47" fmla="*/ 2635894 w 5546031"/>
              <a:gd name="connsiteY47" fmla="*/ 2091401 h 6864730"/>
              <a:gd name="connsiteX48" fmla="*/ 2113836 w 5546031"/>
              <a:gd name="connsiteY48" fmla="*/ 1569343 h 6864730"/>
              <a:gd name="connsiteX49" fmla="*/ 2635894 w 5546031"/>
              <a:gd name="connsiteY49" fmla="*/ 1047285 h 6864730"/>
              <a:gd name="connsiteX50" fmla="*/ 2649648 w 5546031"/>
              <a:gd name="connsiteY50" fmla="*/ 1048672 h 6864730"/>
              <a:gd name="connsiteX51" fmla="*/ 2649648 w 5546031"/>
              <a:gd name="connsiteY51" fmla="*/ 1043268 h 6864730"/>
              <a:gd name="connsiteX52" fmla="*/ 2689899 w 5546031"/>
              <a:gd name="connsiteY52" fmla="*/ 1039210 h 6864730"/>
              <a:gd name="connsiteX53" fmla="*/ 2689899 w 5546031"/>
              <a:gd name="connsiteY53" fmla="*/ 1038672 h 6864730"/>
              <a:gd name="connsiteX54" fmla="*/ 2635893 w 5546031"/>
              <a:gd name="connsiteY54" fmla="*/ 1044116 h 6864730"/>
              <a:gd name="connsiteX55" fmla="*/ 2113835 w 5546031"/>
              <a:gd name="connsiteY55" fmla="*/ 522058 h 6864730"/>
              <a:gd name="connsiteX56" fmla="*/ 2635893 w 5546031"/>
              <a:gd name="connsiteY56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2689899 w 5546031"/>
              <a:gd name="connsiteY8" fmla="*/ 537 h 6864730"/>
              <a:gd name="connsiteX9" fmla="*/ 3846766 w 5546031"/>
              <a:gd name="connsiteY9" fmla="*/ 0 h 6864730"/>
              <a:gd name="connsiteX10" fmla="*/ 3846766 w 5546031"/>
              <a:gd name="connsiteY10" fmla="*/ 537 h 6864730"/>
              <a:gd name="connsiteX11" fmla="*/ 5545537 w 5546031"/>
              <a:gd name="connsiteY11" fmla="*/ 537 h 6864730"/>
              <a:gd name="connsiteX12" fmla="*/ 5545536 w 5546031"/>
              <a:gd name="connsiteY12" fmla="*/ 6860545 h 6864730"/>
              <a:gd name="connsiteX13" fmla="*/ 1067337 w 5546031"/>
              <a:gd name="connsiteY13" fmla="*/ 6863300 h 6864730"/>
              <a:gd name="connsiteX14" fmla="*/ 1069719 w 5546031"/>
              <a:gd name="connsiteY14" fmla="*/ 6318334 h 6864730"/>
              <a:gd name="connsiteX15" fmla="*/ 1069720 w 5546031"/>
              <a:gd name="connsiteY15" fmla="*/ 6318321 h 6864730"/>
              <a:gd name="connsiteX16" fmla="*/ 1069719 w 5546031"/>
              <a:gd name="connsiteY16" fmla="*/ 6318310 h 6864730"/>
              <a:gd name="connsiteX17" fmla="*/ 1061010 w 5546031"/>
              <a:gd name="connsiteY17" fmla="*/ 6219603 h 6864730"/>
              <a:gd name="connsiteX18" fmla="*/ 624433 w 5546031"/>
              <a:gd name="connsiteY18" fmla="*/ 5771972 h 6864730"/>
              <a:gd name="connsiteX19" fmla="*/ 426816 w 5546031"/>
              <a:gd name="connsiteY19" fmla="*/ 5735384 h 6864730"/>
              <a:gd name="connsiteX20" fmla="*/ 9971 w 5546031"/>
              <a:gd name="connsiteY20" fmla="*/ 5223932 h 6864730"/>
              <a:gd name="connsiteX21" fmla="*/ 426816 w 5546031"/>
              <a:gd name="connsiteY21" fmla="*/ 4712481 h 6864730"/>
              <a:gd name="connsiteX22" fmla="*/ 512040 w 5546031"/>
              <a:gd name="connsiteY22" fmla="*/ 4703889 h 6864730"/>
              <a:gd name="connsiteX23" fmla="*/ 512040 w 5546031"/>
              <a:gd name="connsiteY23" fmla="*/ 4703511 h 6864730"/>
              <a:gd name="connsiteX24" fmla="*/ 423086 w 5546031"/>
              <a:gd name="connsiteY24" fmla="*/ 4694544 h 6864730"/>
              <a:gd name="connsiteX25" fmla="*/ 0 w 5546031"/>
              <a:gd name="connsiteY25" fmla="*/ 4175435 h 6864730"/>
              <a:gd name="connsiteX26" fmla="*/ 529874 w 5546031"/>
              <a:gd name="connsiteY26" fmla="*/ 3645561 h 6864730"/>
              <a:gd name="connsiteX27" fmla="*/ 1048983 w 5546031"/>
              <a:gd name="connsiteY27" fmla="*/ 4068647 h 6864730"/>
              <a:gd name="connsiteX28" fmla="*/ 1057146 w 5546031"/>
              <a:gd name="connsiteY28" fmla="*/ 4149617 h 6864730"/>
              <a:gd name="connsiteX29" fmla="*/ 1069719 w 5546031"/>
              <a:gd name="connsiteY29" fmla="*/ 4620012 h 6864730"/>
              <a:gd name="connsiteX30" fmla="*/ 1095113 w 5546031"/>
              <a:gd name="connsiteY30" fmla="*/ 4538207 h 6864730"/>
              <a:gd name="connsiteX31" fmla="*/ 1576145 w 5546031"/>
              <a:gd name="connsiteY31" fmla="*/ 4219357 h 6864730"/>
              <a:gd name="connsiteX32" fmla="*/ 1609779 w 5546031"/>
              <a:gd name="connsiteY32" fmla="*/ 4222748 h 6864730"/>
              <a:gd name="connsiteX33" fmla="*/ 1609779 w 5546031"/>
              <a:gd name="connsiteY33" fmla="*/ 4205666 h 6864730"/>
              <a:gd name="connsiteX34" fmla="*/ 1577115 w 5546031"/>
              <a:gd name="connsiteY34" fmla="*/ 4208959 h 6864730"/>
              <a:gd name="connsiteX35" fmla="*/ 1055057 w 5546031"/>
              <a:gd name="connsiteY35" fmla="*/ 3686901 h 6864730"/>
              <a:gd name="connsiteX36" fmla="*/ 1577115 w 5546031"/>
              <a:gd name="connsiteY36" fmla="*/ 3164843 h 6864730"/>
              <a:gd name="connsiteX37" fmla="*/ 2088567 w 5546031"/>
              <a:gd name="connsiteY37" fmla="*/ 3581688 h 6864730"/>
              <a:gd name="connsiteX38" fmla="*/ 2098635 w 5546031"/>
              <a:gd name="connsiteY38" fmla="*/ 3681565 h 6864730"/>
              <a:gd name="connsiteX39" fmla="*/ 2113837 w 5546031"/>
              <a:gd name="connsiteY39" fmla="*/ 3681565 h 6864730"/>
              <a:gd name="connsiteX40" fmla="*/ 2113837 w 5546031"/>
              <a:gd name="connsiteY40" fmla="*/ 2637449 h 6864730"/>
              <a:gd name="connsiteX41" fmla="*/ 2114775 w 5546031"/>
              <a:gd name="connsiteY41" fmla="*/ 2637449 h 6864730"/>
              <a:gd name="connsiteX42" fmla="*/ 2113835 w 5546031"/>
              <a:gd name="connsiteY42" fmla="*/ 2628122 h 6864730"/>
              <a:gd name="connsiteX43" fmla="*/ 2635893 w 5546031"/>
              <a:gd name="connsiteY43" fmla="*/ 2106064 h 6864730"/>
              <a:gd name="connsiteX44" fmla="*/ 2649648 w 5546031"/>
              <a:gd name="connsiteY44" fmla="*/ 2107451 h 6864730"/>
              <a:gd name="connsiteX45" fmla="*/ 2649648 w 5546031"/>
              <a:gd name="connsiteY45" fmla="*/ 2090015 h 6864730"/>
              <a:gd name="connsiteX46" fmla="*/ 2635894 w 5546031"/>
              <a:gd name="connsiteY46" fmla="*/ 2091401 h 6864730"/>
              <a:gd name="connsiteX47" fmla="*/ 2113836 w 5546031"/>
              <a:gd name="connsiteY47" fmla="*/ 1569343 h 6864730"/>
              <a:gd name="connsiteX48" fmla="*/ 2635894 w 5546031"/>
              <a:gd name="connsiteY48" fmla="*/ 1047285 h 6864730"/>
              <a:gd name="connsiteX49" fmla="*/ 2649648 w 5546031"/>
              <a:gd name="connsiteY49" fmla="*/ 1048672 h 6864730"/>
              <a:gd name="connsiteX50" fmla="*/ 2649648 w 5546031"/>
              <a:gd name="connsiteY50" fmla="*/ 1043268 h 6864730"/>
              <a:gd name="connsiteX51" fmla="*/ 2689899 w 5546031"/>
              <a:gd name="connsiteY51" fmla="*/ 1039210 h 6864730"/>
              <a:gd name="connsiteX52" fmla="*/ 2689899 w 5546031"/>
              <a:gd name="connsiteY52" fmla="*/ 1038672 h 6864730"/>
              <a:gd name="connsiteX53" fmla="*/ 2635893 w 5546031"/>
              <a:gd name="connsiteY53" fmla="*/ 1044116 h 6864730"/>
              <a:gd name="connsiteX54" fmla="*/ 2113835 w 5546031"/>
              <a:gd name="connsiteY54" fmla="*/ 522058 h 6864730"/>
              <a:gd name="connsiteX55" fmla="*/ 2635893 w 5546031"/>
              <a:gd name="connsiteY55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89899 w 5546031"/>
              <a:gd name="connsiteY50" fmla="*/ 1039210 h 6864730"/>
              <a:gd name="connsiteX51" fmla="*/ 2689899 w 5546031"/>
              <a:gd name="connsiteY51" fmla="*/ 1038672 h 6864730"/>
              <a:gd name="connsiteX52" fmla="*/ 2635893 w 5546031"/>
              <a:gd name="connsiteY52" fmla="*/ 1044116 h 6864730"/>
              <a:gd name="connsiteX53" fmla="*/ 2113835 w 5546031"/>
              <a:gd name="connsiteY53" fmla="*/ 522058 h 6864730"/>
              <a:gd name="connsiteX54" fmla="*/ 2635893 w 5546031"/>
              <a:gd name="connsiteY54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89899 w 5546031"/>
              <a:gd name="connsiteY50" fmla="*/ 1039210 h 6864730"/>
              <a:gd name="connsiteX51" fmla="*/ 2635893 w 5546031"/>
              <a:gd name="connsiteY51" fmla="*/ 1044116 h 6864730"/>
              <a:gd name="connsiteX52" fmla="*/ 2113835 w 5546031"/>
              <a:gd name="connsiteY52" fmla="*/ 522058 h 6864730"/>
              <a:gd name="connsiteX53" fmla="*/ 2635893 w 5546031"/>
              <a:gd name="connsiteY53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35893 w 5546031"/>
              <a:gd name="connsiteY50" fmla="*/ 1044116 h 6864730"/>
              <a:gd name="connsiteX51" fmla="*/ 2113835 w 5546031"/>
              <a:gd name="connsiteY51" fmla="*/ 522058 h 6864730"/>
              <a:gd name="connsiteX52" fmla="*/ 2635893 w 5546031"/>
              <a:gd name="connsiteY52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5545537 w 5546031"/>
              <a:gd name="connsiteY9" fmla="*/ 537 h 6864730"/>
              <a:gd name="connsiteX10" fmla="*/ 5545536 w 5546031"/>
              <a:gd name="connsiteY10" fmla="*/ 6860545 h 6864730"/>
              <a:gd name="connsiteX11" fmla="*/ 1067337 w 5546031"/>
              <a:gd name="connsiteY11" fmla="*/ 6863300 h 6864730"/>
              <a:gd name="connsiteX12" fmla="*/ 1069719 w 5546031"/>
              <a:gd name="connsiteY12" fmla="*/ 6318334 h 6864730"/>
              <a:gd name="connsiteX13" fmla="*/ 1069720 w 5546031"/>
              <a:gd name="connsiteY13" fmla="*/ 6318321 h 6864730"/>
              <a:gd name="connsiteX14" fmla="*/ 1069719 w 5546031"/>
              <a:gd name="connsiteY14" fmla="*/ 6318310 h 6864730"/>
              <a:gd name="connsiteX15" fmla="*/ 1061010 w 5546031"/>
              <a:gd name="connsiteY15" fmla="*/ 6219603 h 6864730"/>
              <a:gd name="connsiteX16" fmla="*/ 624433 w 5546031"/>
              <a:gd name="connsiteY16" fmla="*/ 5771972 h 6864730"/>
              <a:gd name="connsiteX17" fmla="*/ 426816 w 5546031"/>
              <a:gd name="connsiteY17" fmla="*/ 5735384 h 6864730"/>
              <a:gd name="connsiteX18" fmla="*/ 9971 w 5546031"/>
              <a:gd name="connsiteY18" fmla="*/ 5223932 h 6864730"/>
              <a:gd name="connsiteX19" fmla="*/ 426816 w 5546031"/>
              <a:gd name="connsiteY19" fmla="*/ 4712481 h 6864730"/>
              <a:gd name="connsiteX20" fmla="*/ 512040 w 5546031"/>
              <a:gd name="connsiteY20" fmla="*/ 4703889 h 6864730"/>
              <a:gd name="connsiteX21" fmla="*/ 512040 w 5546031"/>
              <a:gd name="connsiteY21" fmla="*/ 4703511 h 6864730"/>
              <a:gd name="connsiteX22" fmla="*/ 423086 w 5546031"/>
              <a:gd name="connsiteY22" fmla="*/ 4694544 h 6864730"/>
              <a:gd name="connsiteX23" fmla="*/ 0 w 5546031"/>
              <a:gd name="connsiteY23" fmla="*/ 4175435 h 6864730"/>
              <a:gd name="connsiteX24" fmla="*/ 529874 w 5546031"/>
              <a:gd name="connsiteY24" fmla="*/ 3645561 h 6864730"/>
              <a:gd name="connsiteX25" fmla="*/ 1048983 w 5546031"/>
              <a:gd name="connsiteY25" fmla="*/ 4068647 h 6864730"/>
              <a:gd name="connsiteX26" fmla="*/ 1057146 w 5546031"/>
              <a:gd name="connsiteY26" fmla="*/ 4149617 h 6864730"/>
              <a:gd name="connsiteX27" fmla="*/ 1069719 w 5546031"/>
              <a:gd name="connsiteY27" fmla="*/ 4620012 h 6864730"/>
              <a:gd name="connsiteX28" fmla="*/ 1095113 w 5546031"/>
              <a:gd name="connsiteY28" fmla="*/ 4538207 h 6864730"/>
              <a:gd name="connsiteX29" fmla="*/ 1576145 w 5546031"/>
              <a:gd name="connsiteY29" fmla="*/ 4219357 h 6864730"/>
              <a:gd name="connsiteX30" fmla="*/ 1609779 w 5546031"/>
              <a:gd name="connsiteY30" fmla="*/ 4222748 h 6864730"/>
              <a:gd name="connsiteX31" fmla="*/ 1609779 w 5546031"/>
              <a:gd name="connsiteY31" fmla="*/ 4205666 h 6864730"/>
              <a:gd name="connsiteX32" fmla="*/ 1577115 w 5546031"/>
              <a:gd name="connsiteY32" fmla="*/ 4208959 h 6864730"/>
              <a:gd name="connsiteX33" fmla="*/ 1055057 w 5546031"/>
              <a:gd name="connsiteY33" fmla="*/ 3686901 h 6864730"/>
              <a:gd name="connsiteX34" fmla="*/ 1577115 w 5546031"/>
              <a:gd name="connsiteY34" fmla="*/ 3164843 h 6864730"/>
              <a:gd name="connsiteX35" fmla="*/ 2088567 w 5546031"/>
              <a:gd name="connsiteY35" fmla="*/ 3581688 h 6864730"/>
              <a:gd name="connsiteX36" fmla="*/ 2098635 w 5546031"/>
              <a:gd name="connsiteY36" fmla="*/ 3681565 h 6864730"/>
              <a:gd name="connsiteX37" fmla="*/ 2113837 w 5546031"/>
              <a:gd name="connsiteY37" fmla="*/ 3681565 h 6864730"/>
              <a:gd name="connsiteX38" fmla="*/ 2113837 w 5546031"/>
              <a:gd name="connsiteY38" fmla="*/ 2637449 h 6864730"/>
              <a:gd name="connsiteX39" fmla="*/ 2114775 w 5546031"/>
              <a:gd name="connsiteY39" fmla="*/ 2637449 h 6864730"/>
              <a:gd name="connsiteX40" fmla="*/ 2113835 w 5546031"/>
              <a:gd name="connsiteY40" fmla="*/ 2628122 h 6864730"/>
              <a:gd name="connsiteX41" fmla="*/ 2635893 w 5546031"/>
              <a:gd name="connsiteY41" fmla="*/ 2106064 h 6864730"/>
              <a:gd name="connsiteX42" fmla="*/ 2649648 w 5546031"/>
              <a:gd name="connsiteY42" fmla="*/ 2107451 h 6864730"/>
              <a:gd name="connsiteX43" fmla="*/ 2649648 w 5546031"/>
              <a:gd name="connsiteY43" fmla="*/ 2090015 h 6864730"/>
              <a:gd name="connsiteX44" fmla="*/ 2635894 w 5546031"/>
              <a:gd name="connsiteY44" fmla="*/ 2091401 h 6864730"/>
              <a:gd name="connsiteX45" fmla="*/ 2113836 w 5546031"/>
              <a:gd name="connsiteY45" fmla="*/ 1569343 h 6864730"/>
              <a:gd name="connsiteX46" fmla="*/ 2635894 w 5546031"/>
              <a:gd name="connsiteY46" fmla="*/ 1047285 h 6864730"/>
              <a:gd name="connsiteX47" fmla="*/ 2649648 w 5546031"/>
              <a:gd name="connsiteY47" fmla="*/ 1048672 h 6864730"/>
              <a:gd name="connsiteX48" fmla="*/ 2649648 w 5546031"/>
              <a:gd name="connsiteY48" fmla="*/ 1043268 h 6864730"/>
              <a:gd name="connsiteX49" fmla="*/ 2635893 w 5546031"/>
              <a:gd name="connsiteY49" fmla="*/ 1044116 h 6864730"/>
              <a:gd name="connsiteX50" fmla="*/ 2113835 w 5546031"/>
              <a:gd name="connsiteY50" fmla="*/ 522058 h 6864730"/>
              <a:gd name="connsiteX51" fmla="*/ 2635893 w 5546031"/>
              <a:gd name="connsiteY51" fmla="*/ 0 h 68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46031" h="6864730">
                <a:moveTo>
                  <a:pt x="1577115" y="2106064"/>
                </a:moveTo>
                <a:cubicBezTo>
                  <a:pt x="1865440" y="2106064"/>
                  <a:pt x="2099173" y="2339797"/>
                  <a:pt x="2099173" y="2628122"/>
                </a:cubicBezTo>
                <a:cubicBezTo>
                  <a:pt x="2099173" y="2916447"/>
                  <a:pt x="1865440" y="3150180"/>
                  <a:pt x="1577115" y="3150180"/>
                </a:cubicBezTo>
                <a:cubicBezTo>
                  <a:pt x="1288790" y="3150180"/>
                  <a:pt x="1055057" y="2916447"/>
                  <a:pt x="1055057" y="2628122"/>
                </a:cubicBezTo>
                <a:cubicBezTo>
                  <a:pt x="1055057" y="2339797"/>
                  <a:pt x="1288790" y="2106064"/>
                  <a:pt x="1577115" y="2106064"/>
                </a:cubicBezTo>
                <a:close/>
                <a:moveTo>
                  <a:pt x="2635893" y="0"/>
                </a:moveTo>
                <a:lnTo>
                  <a:pt x="2649648" y="1387"/>
                </a:lnTo>
                <a:lnTo>
                  <a:pt x="2649648" y="537"/>
                </a:lnTo>
                <a:lnTo>
                  <a:pt x="3846766" y="0"/>
                </a:lnTo>
                <a:lnTo>
                  <a:pt x="5545537" y="537"/>
                </a:lnTo>
                <a:cubicBezTo>
                  <a:pt x="5543820" y="2314681"/>
                  <a:pt x="5547253" y="4546401"/>
                  <a:pt x="5545536" y="6860545"/>
                </a:cubicBezTo>
                <a:cubicBezTo>
                  <a:pt x="5545847" y="6861075"/>
                  <a:pt x="2560070" y="6867533"/>
                  <a:pt x="1067337" y="6863300"/>
                </a:cubicBezTo>
                <a:cubicBezTo>
                  <a:pt x="1068990" y="6701392"/>
                  <a:pt x="1068066" y="6480242"/>
                  <a:pt x="1069719" y="6318334"/>
                </a:cubicBezTo>
                <a:cubicBezTo>
                  <a:pt x="1069719" y="6318330"/>
                  <a:pt x="1069720" y="6318325"/>
                  <a:pt x="1069720" y="6318321"/>
                </a:cubicBezTo>
                <a:cubicBezTo>
                  <a:pt x="1069720" y="6318317"/>
                  <a:pt x="1069719" y="6318314"/>
                  <a:pt x="1069719" y="6318310"/>
                </a:cubicBezTo>
                <a:lnTo>
                  <a:pt x="1061010" y="6219603"/>
                </a:lnTo>
                <a:cubicBezTo>
                  <a:pt x="1020946" y="5995312"/>
                  <a:pt x="846793" y="5817474"/>
                  <a:pt x="624433" y="5771972"/>
                </a:cubicBezTo>
                <a:lnTo>
                  <a:pt x="426816" y="5735384"/>
                </a:lnTo>
                <a:cubicBezTo>
                  <a:pt x="188923" y="5686704"/>
                  <a:pt x="9971" y="5476217"/>
                  <a:pt x="9971" y="5223932"/>
                </a:cubicBezTo>
                <a:cubicBezTo>
                  <a:pt x="9971" y="4971648"/>
                  <a:pt x="188923" y="4761160"/>
                  <a:pt x="426816" y="4712481"/>
                </a:cubicBezTo>
                <a:lnTo>
                  <a:pt x="512040" y="4703889"/>
                </a:lnTo>
                <a:lnTo>
                  <a:pt x="512040" y="4703511"/>
                </a:lnTo>
                <a:lnTo>
                  <a:pt x="423086" y="4694544"/>
                </a:lnTo>
                <a:cubicBezTo>
                  <a:pt x="181632" y="4645135"/>
                  <a:pt x="0" y="4431496"/>
                  <a:pt x="0" y="4175435"/>
                </a:cubicBezTo>
                <a:cubicBezTo>
                  <a:pt x="0" y="3882794"/>
                  <a:pt x="237233" y="3645561"/>
                  <a:pt x="529874" y="3645561"/>
                </a:cubicBezTo>
                <a:cubicBezTo>
                  <a:pt x="785935" y="3645561"/>
                  <a:pt x="999574" y="3827193"/>
                  <a:pt x="1048983" y="4068647"/>
                </a:cubicBezTo>
                <a:lnTo>
                  <a:pt x="1057146" y="4149617"/>
                </a:lnTo>
                <a:cubicBezTo>
                  <a:pt x="1060602" y="4241511"/>
                  <a:pt x="1063391" y="4555247"/>
                  <a:pt x="1069719" y="4620012"/>
                </a:cubicBezTo>
                <a:lnTo>
                  <a:pt x="1095113" y="4538207"/>
                </a:lnTo>
                <a:cubicBezTo>
                  <a:pt x="1174366" y="4350832"/>
                  <a:pt x="1359902" y="4219357"/>
                  <a:pt x="1576145" y="4219357"/>
                </a:cubicBezTo>
                <a:lnTo>
                  <a:pt x="1609779" y="4222748"/>
                </a:lnTo>
                <a:lnTo>
                  <a:pt x="1609779" y="4205666"/>
                </a:lnTo>
                <a:lnTo>
                  <a:pt x="1577115" y="4208959"/>
                </a:lnTo>
                <a:cubicBezTo>
                  <a:pt x="1288790" y="4208959"/>
                  <a:pt x="1055057" y="3975226"/>
                  <a:pt x="1055057" y="3686901"/>
                </a:cubicBezTo>
                <a:cubicBezTo>
                  <a:pt x="1055057" y="3398576"/>
                  <a:pt x="1288790" y="3164843"/>
                  <a:pt x="1577115" y="3164843"/>
                </a:cubicBezTo>
                <a:cubicBezTo>
                  <a:pt x="1829399" y="3164843"/>
                  <a:pt x="2039887" y="3343795"/>
                  <a:pt x="2088567" y="3581688"/>
                </a:cubicBezTo>
                <a:lnTo>
                  <a:pt x="2098635" y="3681565"/>
                </a:lnTo>
                <a:lnTo>
                  <a:pt x="2113837" y="3681565"/>
                </a:lnTo>
                <a:lnTo>
                  <a:pt x="2113837" y="2637449"/>
                </a:lnTo>
                <a:lnTo>
                  <a:pt x="2114775" y="2637449"/>
                </a:lnTo>
                <a:cubicBezTo>
                  <a:pt x="2114462" y="2634340"/>
                  <a:pt x="2114148" y="2631231"/>
                  <a:pt x="2113835" y="2628122"/>
                </a:cubicBezTo>
                <a:cubicBezTo>
                  <a:pt x="2113835" y="2339797"/>
                  <a:pt x="2347568" y="2106064"/>
                  <a:pt x="2635893" y="2106064"/>
                </a:cubicBezTo>
                <a:lnTo>
                  <a:pt x="2649648" y="2107451"/>
                </a:lnTo>
                <a:lnTo>
                  <a:pt x="2649648" y="2090015"/>
                </a:lnTo>
                <a:lnTo>
                  <a:pt x="2635894" y="2091401"/>
                </a:lnTo>
                <a:cubicBezTo>
                  <a:pt x="2347569" y="2091401"/>
                  <a:pt x="2113836" y="1857668"/>
                  <a:pt x="2113836" y="1569343"/>
                </a:cubicBezTo>
                <a:cubicBezTo>
                  <a:pt x="2113836" y="1281018"/>
                  <a:pt x="2347569" y="1047285"/>
                  <a:pt x="2635894" y="1047285"/>
                </a:cubicBezTo>
                <a:lnTo>
                  <a:pt x="2649648" y="1048672"/>
                </a:lnTo>
                <a:lnTo>
                  <a:pt x="2649648" y="1043268"/>
                </a:lnTo>
                <a:lnTo>
                  <a:pt x="2635893" y="1044116"/>
                </a:lnTo>
                <a:cubicBezTo>
                  <a:pt x="2347568" y="1044116"/>
                  <a:pt x="2113835" y="810383"/>
                  <a:pt x="2113835" y="522058"/>
                </a:cubicBezTo>
                <a:cubicBezTo>
                  <a:pt x="2113835" y="233733"/>
                  <a:pt x="2347568" y="0"/>
                  <a:pt x="263589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949510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0324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16.9.2024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98F4E4B-2D84-4C11-B683-63A3A9930FB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0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673" r:id="rId2"/>
    <p:sldLayoutId id="2147483662" r:id="rId3"/>
    <p:sldLayoutId id="2147483723" r:id="rId4"/>
    <p:sldLayoutId id="2147483731" r:id="rId5"/>
    <p:sldLayoutId id="2147483914" r:id="rId6"/>
    <p:sldLayoutId id="2147483684" r:id="rId7"/>
    <p:sldLayoutId id="2147483726" r:id="rId8"/>
    <p:sldLayoutId id="2147483892" r:id="rId9"/>
    <p:sldLayoutId id="2147483664" r:id="rId10"/>
    <p:sldLayoutId id="2147483665" r:id="rId11"/>
    <p:sldLayoutId id="2147483666" r:id="rId12"/>
    <p:sldLayoutId id="2147483915" r:id="rId13"/>
    <p:sldLayoutId id="214748391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  <p15:guide id="17" pos="7378" userDrawn="1">
          <p15:clr>
            <a:srgbClr val="F26B43"/>
          </p15:clr>
        </p15:guide>
        <p15:guide id="19" orient="horz" pos="210" userDrawn="1">
          <p15:clr>
            <a:srgbClr val="F26B43"/>
          </p15:clr>
        </p15:guide>
        <p15:guide id="20" orient="horz" pos="3929" userDrawn="1">
          <p15:clr>
            <a:srgbClr val="F26B43"/>
          </p15:clr>
        </p15:guide>
        <p15:guide id="21" orient="horz" pos="799" userDrawn="1">
          <p15:clr>
            <a:srgbClr val="F26B43"/>
          </p15:clr>
        </p15:guide>
        <p15:guide id="22" orient="horz" pos="1026" userDrawn="1">
          <p15:clr>
            <a:srgbClr val="F26B43"/>
          </p15:clr>
        </p15:guide>
        <p15:guide id="23" pos="1436" userDrawn="1">
          <p15:clr>
            <a:srgbClr val="F26B43"/>
          </p15:clr>
        </p15:guide>
        <p15:guide id="24" orient="horz" pos="3748" userDrawn="1">
          <p15:clr>
            <a:srgbClr val="F26B43"/>
          </p15:clr>
        </p15:guide>
        <p15:guide id="25" orient="horz" pos="4156" userDrawn="1">
          <p15:clr>
            <a:srgbClr val="F26B43"/>
          </p15:clr>
        </p15:guide>
        <p15:guide id="26" pos="2638" userDrawn="1">
          <p15:clr>
            <a:srgbClr val="F26B43"/>
          </p15:clr>
        </p15:guide>
        <p15:guide id="27" pos="5042" userDrawn="1">
          <p15:clr>
            <a:srgbClr val="F26B43"/>
          </p15:clr>
        </p15:guide>
        <p15:guide id="28" pos="6244" userDrawn="1">
          <p15:clr>
            <a:srgbClr val="F26B43"/>
          </p15:clr>
        </p15:guide>
        <p15:guide id="29" pos="3931" userDrawn="1">
          <p15:clr>
            <a:srgbClr val="F26B43"/>
          </p15:clr>
        </p15:guide>
        <p15:guide id="30" pos="302" userDrawn="1">
          <p15:clr>
            <a:srgbClr val="F26B43"/>
          </p15:clr>
        </p15:guide>
        <p15:guide id="31" pos="3840" userDrawn="1">
          <p15:clr>
            <a:srgbClr val="F26B43"/>
          </p15:clr>
        </p15:guide>
        <p15:guide id="32" pos="665" userDrawn="1">
          <p15:clr>
            <a:srgbClr val="F26B43"/>
          </p15:clr>
        </p15:guide>
        <p15:guide id="33" orient="horz" pos="2024" userDrawn="1">
          <p15:clr>
            <a:srgbClr val="F26B43"/>
          </p15:clr>
        </p15:guide>
        <p15:guide id="34" orient="horz" pos="35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16.9.2024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0FCD38-9A7F-4B88-8C51-9880CCD153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6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68" r:id="rId2"/>
    <p:sldLayoutId id="214748388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566" userDrawn="1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16.9.2024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9E4FCB-A0B7-4FDD-9FEE-ABE9CB14E1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3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0" r:id="rId2"/>
    <p:sldLayoutId id="214748381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16.9.2024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A90264-ADE7-4A2C-897E-699C7EC3EC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2" r:id="rId2"/>
    <p:sldLayoutId id="214748384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16.9.2024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3F00C9D-5125-4A28-A6EB-E0C81BE5DE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0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9" r:id="rId2"/>
    <p:sldLayoutId id="214748379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vsbaxxuW8o&amp;t=8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0BNL6m5w8U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zzqLluqPm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jpe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bql5LUF_ju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B2Fg6F44c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8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E0B6EC-2CBD-FD9C-1ADC-BEFE8E0A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20" y="2967037"/>
            <a:ext cx="5323780" cy="923925"/>
          </a:xfrm>
        </p:spPr>
        <p:txBody>
          <a:bodyPr/>
          <a:lstStyle/>
          <a:p>
            <a:pPr algn="ctr"/>
            <a:r>
              <a:rPr lang="fi-FI" dirty="0"/>
              <a:t>TULIKETTU TURVANASI</a:t>
            </a:r>
            <a:br>
              <a:rPr lang="fi-FI" dirty="0"/>
            </a:br>
            <a:r>
              <a:rPr lang="fi-FI" dirty="0"/>
              <a:t>6.LUOKKA</a:t>
            </a:r>
          </a:p>
        </p:txBody>
      </p:sp>
      <p:pic>
        <p:nvPicPr>
          <p:cNvPr id="4" name="Kuva 3" descr="Pirkanmaan pelastuslaitoksen vaakuna.">
            <a:extLst>
              <a:ext uri="{FF2B5EF4-FFF2-40B4-BE49-F238E27FC236}">
                <a16:creationId xmlns:a16="http://schemas.microsoft.com/office/drawing/2014/main" id="{ABF0572E-ECFC-D5F7-EB4A-9C97626DEB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8088" y="1196752"/>
            <a:ext cx="3811219" cy="385769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FF4F910-B8F3-FC88-F3B2-AE492C23A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048" y="2420888"/>
            <a:ext cx="1152128" cy="18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8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B837DC-3FF0-0912-1579-F983E986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763" y="620688"/>
            <a:ext cx="4464446" cy="923925"/>
          </a:xfrm>
        </p:spPr>
        <p:txBody>
          <a:bodyPr anchor="ctr">
            <a:normAutofit/>
          </a:bodyPr>
          <a:lstStyle/>
          <a:p>
            <a:r>
              <a:rPr lang="fi-FI" dirty="0"/>
              <a:t>Palovaroitin</a:t>
            </a:r>
          </a:p>
        </p:txBody>
      </p:sp>
      <p:pic>
        <p:nvPicPr>
          <p:cNvPr id="6" name="Kuvan paikkamerkki 5" descr="Kuvassa palovaroitin katossa ja alla vaaleaa savua.">
            <a:extLst>
              <a:ext uri="{FF2B5EF4-FFF2-40B4-BE49-F238E27FC236}">
                <a16:creationId xmlns:a16="http://schemas.microsoft.com/office/drawing/2014/main" id="{106982C1-744B-AAA9-648B-8E164B1AFB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4497"/>
            <a:ext cx="6853484" cy="6853504"/>
          </a:xfrm>
          <a:noFill/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24804D-7C1B-ED7A-66F1-1D051C33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4763" y="1916832"/>
            <a:ext cx="4464445" cy="4032250"/>
          </a:xfrm>
        </p:spPr>
        <p:txBody>
          <a:bodyPr>
            <a:normAutofit/>
          </a:bodyPr>
          <a:lstStyle/>
          <a:p>
            <a:r>
              <a:rPr lang="fi-FI" dirty="0"/>
              <a:t>Varoittaa tulipalosta.</a:t>
            </a:r>
          </a:p>
          <a:p>
            <a:r>
              <a:rPr lang="fi-FI" dirty="0"/>
              <a:t>Toiminta on säännöllisesti testattava.</a:t>
            </a:r>
          </a:p>
          <a:p>
            <a:r>
              <a:rPr lang="fi-FI" dirty="0"/>
              <a:t>Osa palovaroittimista on paristokäyttöisiä.</a:t>
            </a:r>
          </a:p>
          <a:p>
            <a:r>
              <a:rPr lang="fi-FI" dirty="0"/>
              <a:t>Kokeilkaa kotona millainen palovaroittimen ääni on.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CD1AA6D-64FF-4A85-8A57-F5FFD87EE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7528" y="3861048"/>
            <a:ext cx="791264" cy="7545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9361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CC9509-3FD8-5D41-A620-3F433FFE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Miten toimia, jos palovaroitin </a:t>
            </a:r>
            <a:r>
              <a:rPr lang="fi-FI" dirty="0" err="1"/>
              <a:t>piippaa</a:t>
            </a:r>
            <a:r>
              <a:rPr lang="fi-FI" dirty="0"/>
              <a:t> kotona?</a:t>
            </a:r>
          </a:p>
        </p:txBody>
      </p:sp>
      <p:pic>
        <p:nvPicPr>
          <p:cNvPr id="5" name="Sisällön paikkamerkki 4" descr="Kuvassa kännykän muotoinen kuvio vaakatasossa.">
            <a:extLst>
              <a:ext uri="{FF2B5EF4-FFF2-40B4-BE49-F238E27FC236}">
                <a16:creationId xmlns:a16="http://schemas.microsoft.com/office/drawing/2014/main" id="{80341503-95D6-FAAE-6EEB-B648DA48EB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20" y="1628775"/>
            <a:ext cx="8414759" cy="4032250"/>
          </a:xfr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0D86A47-48B9-C16B-32AA-FF7A7DBB264B}"/>
              </a:ext>
            </a:extLst>
          </p:cNvPr>
          <p:cNvSpPr txBox="1"/>
          <p:nvPr/>
        </p:nvSpPr>
        <p:spPr>
          <a:xfrm>
            <a:off x="3791743" y="324433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hlinkClick r:id="rId4"/>
              </a:rPr>
              <a:t>Tulikettu - palovaroitin (youtube.com)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3321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9322E2-80DD-CCA5-2DD9-11826879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6" y="423938"/>
            <a:ext cx="11228387" cy="923925"/>
          </a:xfrm>
        </p:spPr>
        <p:txBody>
          <a:bodyPr/>
          <a:lstStyle/>
          <a:p>
            <a:pPr algn="ctr"/>
            <a:r>
              <a:rPr lang="fi-FI" dirty="0"/>
              <a:t>Toiminta tulipalotilanteessa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DE8F8DC-0E77-4291-0420-B85101BEC7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279576" y="2523769"/>
            <a:ext cx="2664296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PELASTA</a:t>
            </a:r>
          </a:p>
          <a:p>
            <a:pPr algn="ctr"/>
            <a:r>
              <a:rPr lang="fi-FI" sz="2400" dirty="0"/>
              <a:t>POISTU</a:t>
            </a:r>
          </a:p>
          <a:p>
            <a:pPr algn="ctr"/>
            <a:r>
              <a:rPr lang="fi-FI" sz="2400" dirty="0"/>
              <a:t>RAJOITA</a:t>
            </a:r>
          </a:p>
          <a:p>
            <a:pPr algn="ctr"/>
            <a:r>
              <a:rPr lang="fi-FI" sz="2400" dirty="0"/>
              <a:t>SOITA 112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9BB20F8-D522-631B-41CA-AF1DF0CECA1D}"/>
              </a:ext>
            </a:extLst>
          </p:cNvPr>
          <p:cNvSpPr txBox="1"/>
          <p:nvPr/>
        </p:nvSpPr>
        <p:spPr>
          <a:xfrm>
            <a:off x="6111686" y="1719209"/>
            <a:ext cx="3528392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chemeClr val="bg1"/>
                </a:solidFill>
              </a:rPr>
              <a:t>OPASTA JA MENE KOKOONTUMIS-PAIKALLE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296A7B3-A60F-5CBA-D853-D7488567670F}"/>
              </a:ext>
            </a:extLst>
          </p:cNvPr>
          <p:cNvSpPr txBox="1"/>
          <p:nvPr/>
        </p:nvSpPr>
        <p:spPr>
          <a:xfrm>
            <a:off x="6600056" y="3861048"/>
            <a:ext cx="3528392" cy="1569660"/>
          </a:xfrm>
          <a:prstGeom prst="rect">
            <a:avLst/>
          </a:prstGeom>
          <a:solidFill>
            <a:srgbClr val="8E438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chemeClr val="bg1"/>
                </a:solidFill>
              </a:rPr>
              <a:t>JOS RAPPUKÄYTÄVÄSSÄ ON SAVUA, PYSY ASUNNOSSA!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3A0EE5C-CD4D-5F6E-9358-FAD981814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9456" y="1610872"/>
            <a:ext cx="1372331" cy="13086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3113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CC9509-3FD8-5D41-A620-3F433FFE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Tulipalo voi levitä hyvin nopeasti!</a:t>
            </a:r>
          </a:p>
        </p:txBody>
      </p:sp>
      <p:pic>
        <p:nvPicPr>
          <p:cNvPr id="5" name="Sisällön paikkamerkki 4" descr="Kuvassa kännykän muotoinen kuvio vaakatasossa.">
            <a:extLst>
              <a:ext uri="{FF2B5EF4-FFF2-40B4-BE49-F238E27FC236}">
                <a16:creationId xmlns:a16="http://schemas.microsoft.com/office/drawing/2014/main" id="{80341503-95D6-FAAE-6EEB-B648DA48EB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20" y="1628775"/>
            <a:ext cx="8414759" cy="4032250"/>
          </a:xfr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958B443-7500-9457-85E6-244BD68494E1}"/>
              </a:ext>
            </a:extLst>
          </p:cNvPr>
          <p:cNvSpPr txBox="1"/>
          <p:nvPr/>
        </p:nvSpPr>
        <p:spPr>
          <a:xfrm>
            <a:off x="3971764" y="3104964"/>
            <a:ext cx="424847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hlinkClick r:id="rId4"/>
              </a:rPr>
              <a:t>Lyhennetty palonkehittymisvideo (youtube.com)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3560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B9996F-16D0-D493-6E0C-DE2C469C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967037"/>
            <a:ext cx="11228387" cy="923925"/>
          </a:xfrm>
        </p:spPr>
        <p:txBody>
          <a:bodyPr/>
          <a:lstStyle/>
          <a:p>
            <a:r>
              <a:rPr lang="fi-FI" dirty="0"/>
              <a:t>TAHALLINEN SYTYTTELY</a:t>
            </a:r>
          </a:p>
        </p:txBody>
      </p:sp>
      <p:pic>
        <p:nvPicPr>
          <p:cNvPr id="9" name="Kuva 8" descr="Piirroshahmo liekistä, jolla on kasvot.">
            <a:extLst>
              <a:ext uri="{FF2B5EF4-FFF2-40B4-BE49-F238E27FC236}">
                <a16:creationId xmlns:a16="http://schemas.microsoft.com/office/drawing/2014/main" id="{BFCA6091-14F2-CDDF-8385-5D92EDAF0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6120" y="2132856"/>
            <a:ext cx="3384376" cy="3227369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sp>
        <p:nvSpPr>
          <p:cNvPr id="4" name="Kertomerkki 3" descr="Läpinäkyvä rasti kuvan päällä.">
            <a:extLst>
              <a:ext uri="{FF2B5EF4-FFF2-40B4-BE49-F238E27FC236}">
                <a16:creationId xmlns:a16="http://schemas.microsoft.com/office/drawing/2014/main" id="{EB73583A-8223-750A-8410-55F928AB84A7}"/>
              </a:ext>
            </a:extLst>
          </p:cNvPr>
          <p:cNvSpPr/>
          <p:nvPr/>
        </p:nvSpPr>
        <p:spPr>
          <a:xfrm>
            <a:off x="5087888" y="548680"/>
            <a:ext cx="7608168" cy="6192688"/>
          </a:xfrm>
          <a:prstGeom prst="mathMultiply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1255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CC9509-3FD8-5D41-A620-3F433FFE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5" y="404664"/>
            <a:ext cx="11228387" cy="923925"/>
          </a:xfrm>
        </p:spPr>
        <p:txBody>
          <a:bodyPr/>
          <a:lstStyle/>
          <a:p>
            <a:pPr algn="ctr"/>
            <a:r>
              <a:rPr lang="fi-FI" dirty="0"/>
              <a:t>Sytyttäjällä on aina vastuu</a:t>
            </a:r>
          </a:p>
        </p:txBody>
      </p:sp>
      <p:pic>
        <p:nvPicPr>
          <p:cNvPr id="5" name="Sisällön paikkamerkki 4" descr="Kuvassa kännykän muotoinen kuvio vaakatasossa.">
            <a:extLst>
              <a:ext uri="{FF2B5EF4-FFF2-40B4-BE49-F238E27FC236}">
                <a16:creationId xmlns:a16="http://schemas.microsoft.com/office/drawing/2014/main" id="{80341503-95D6-FAAE-6EEB-B648DA48EB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20" y="1628775"/>
            <a:ext cx="8414759" cy="4032250"/>
          </a:xfr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EE749951-938B-13A0-7F8B-B636F9031FE2}"/>
              </a:ext>
            </a:extLst>
          </p:cNvPr>
          <p:cNvSpPr txBox="1"/>
          <p:nvPr/>
        </p:nvSpPr>
        <p:spPr>
          <a:xfrm>
            <a:off x="4007766" y="332173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hlinkClick r:id="rId4"/>
              </a:rPr>
              <a:t>Tahallinen sytyttely Tulikettuversio (youtube.com)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4246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468577-6FF4-E68A-E7E3-BDA851326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984" y="2967037"/>
            <a:ext cx="5472338" cy="923925"/>
          </a:xfrm>
        </p:spPr>
        <p:txBody>
          <a:bodyPr/>
          <a:lstStyle/>
          <a:p>
            <a:pPr algn="ctr"/>
            <a:r>
              <a:rPr lang="fi-FI" dirty="0"/>
              <a:t>TURVALLISESTI LIIKENTEESSÄ</a:t>
            </a:r>
          </a:p>
        </p:txBody>
      </p:sp>
      <p:pic>
        <p:nvPicPr>
          <p:cNvPr id="5" name="Kuva 4" descr="Piirroshahmo, jolla pyöräilykypärä päässä.">
            <a:extLst>
              <a:ext uri="{FF2B5EF4-FFF2-40B4-BE49-F238E27FC236}">
                <a16:creationId xmlns:a16="http://schemas.microsoft.com/office/drawing/2014/main" id="{773EB4E1-2F3D-E651-B407-2E42B66CD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5520" y="1562100"/>
            <a:ext cx="2952750" cy="373380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954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8EAC29-484A-0033-8497-3DA92BF3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645" y="2967037"/>
            <a:ext cx="5472113" cy="923925"/>
          </a:xfrm>
        </p:spPr>
        <p:txBody>
          <a:bodyPr/>
          <a:lstStyle/>
          <a:p>
            <a:pPr algn="ctr"/>
            <a:r>
              <a:rPr lang="fi-FI" dirty="0"/>
              <a:t>Muista aina liikennesäännöt ja noudata niitä.</a:t>
            </a:r>
          </a:p>
        </p:txBody>
      </p:sp>
      <p:pic>
        <p:nvPicPr>
          <p:cNvPr id="6" name="Kuvan paikkamerkki 5" descr="Kuva maantiestä, jossa keltaista sulkuviivaa.">
            <a:extLst>
              <a:ext uri="{FF2B5EF4-FFF2-40B4-BE49-F238E27FC236}">
                <a16:creationId xmlns:a16="http://schemas.microsoft.com/office/drawing/2014/main" id="{264333F8-02EE-A541-26CE-5E50E15FA49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2" descr="Suojatien merkki.">
            <a:extLst>
              <a:ext uri="{FF2B5EF4-FFF2-40B4-BE49-F238E27FC236}">
                <a16:creationId xmlns:a16="http://schemas.microsoft.com/office/drawing/2014/main" id="{76FDE403-356F-75AA-BBA9-403548A9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509120"/>
            <a:ext cx="1625024" cy="1625024"/>
          </a:xfrm>
          <a:prstGeom prst="rect">
            <a:avLst/>
          </a:prstGeom>
          <a:noFill/>
          <a:effectLst>
            <a:glow rad="3937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uva 7" descr="Liikennemerkki.">
            <a:extLst>
              <a:ext uri="{FF2B5EF4-FFF2-40B4-BE49-F238E27FC236}">
                <a16:creationId xmlns:a16="http://schemas.microsoft.com/office/drawing/2014/main" id="{8C657481-1305-A9F7-5EA7-CC2874D74D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293530"/>
            <a:ext cx="2271374" cy="227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91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324BE7-7DCB-E509-EFC3-59C55A40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01048"/>
            <a:ext cx="11228387" cy="923925"/>
          </a:xfrm>
        </p:spPr>
        <p:txBody>
          <a:bodyPr/>
          <a:lstStyle/>
          <a:p>
            <a:r>
              <a:rPr lang="fi-FI" dirty="0"/>
              <a:t>Suojatien käyttö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B4C2E2-2E16-7E92-2289-0E65B19F1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400" y="1556792"/>
            <a:ext cx="5472113" cy="4032250"/>
          </a:xfrm>
        </p:spPr>
        <p:txBody>
          <a:bodyPr/>
          <a:lstStyle/>
          <a:p>
            <a:r>
              <a:rPr lang="fi-FI" dirty="0"/>
              <a:t>Käytä suojatietä aina, kun se on mahdollista.</a:t>
            </a:r>
          </a:p>
          <a:p>
            <a:r>
              <a:rPr lang="fi-FI" dirty="0"/>
              <a:t>Älä juokse suojatielle.</a:t>
            </a:r>
          </a:p>
          <a:p>
            <a:r>
              <a:rPr lang="fi-FI" dirty="0"/>
              <a:t>Odota, että autoilija on huomannut sinut ja pysähtynyt ennen kuin ylität suojatien.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7A0FE28-0067-2D63-2DBE-7C6DDCD63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8488" y="1856737"/>
            <a:ext cx="767043" cy="969938"/>
          </a:xfrm>
          <a:prstGeom prst="rect">
            <a:avLst/>
          </a:prstGeom>
          <a:effectLst/>
        </p:spPr>
      </p:pic>
      <p:sp>
        <p:nvSpPr>
          <p:cNvPr id="6" name="Puhekupla: Soikea 5" descr="Sininen puhekupla, jossa teksti muista kypärä.">
            <a:extLst>
              <a:ext uri="{FF2B5EF4-FFF2-40B4-BE49-F238E27FC236}">
                <a16:creationId xmlns:a16="http://schemas.microsoft.com/office/drawing/2014/main" id="{0E508651-985C-C8C8-8822-2D4FB088F1B5}"/>
              </a:ext>
            </a:extLst>
          </p:cNvPr>
          <p:cNvSpPr/>
          <p:nvPr/>
        </p:nvSpPr>
        <p:spPr>
          <a:xfrm flipH="1">
            <a:off x="8371976" y="585774"/>
            <a:ext cx="2747682" cy="1340629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8F3EE13-443E-9645-BEEE-37AA35E29918}"/>
              </a:ext>
            </a:extLst>
          </p:cNvPr>
          <p:cNvSpPr txBox="1"/>
          <p:nvPr/>
        </p:nvSpPr>
        <p:spPr>
          <a:xfrm>
            <a:off x="8605992" y="607367"/>
            <a:ext cx="235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Ole </a:t>
            </a:r>
          </a:p>
          <a:p>
            <a:pPr algn="ctr"/>
            <a:r>
              <a:rPr lang="fi-FI" sz="2400" dirty="0"/>
              <a:t>tarkkana myös suojatiellä!</a:t>
            </a:r>
          </a:p>
        </p:txBody>
      </p:sp>
      <p:pic>
        <p:nvPicPr>
          <p:cNvPr id="12290" name="Picture 2" descr="Suojatiemerkki.">
            <a:extLst>
              <a:ext uri="{FF2B5EF4-FFF2-40B4-BE49-F238E27FC236}">
                <a16:creationId xmlns:a16="http://schemas.microsoft.com/office/drawing/2014/main" id="{548A69A8-5EAB-4C56-D485-025DAC54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883" y="2595400"/>
            <a:ext cx="2970794" cy="297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035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CC9509-3FD8-5D41-A620-3F433FFE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5" y="404664"/>
            <a:ext cx="11228387" cy="923925"/>
          </a:xfrm>
        </p:spPr>
        <p:txBody>
          <a:bodyPr/>
          <a:lstStyle/>
          <a:p>
            <a:pPr algn="ctr"/>
            <a:r>
              <a:rPr lang="fi-FI" dirty="0"/>
              <a:t>Suojatien ylitys turvallisesti</a:t>
            </a:r>
          </a:p>
        </p:txBody>
      </p:sp>
      <p:pic>
        <p:nvPicPr>
          <p:cNvPr id="5" name="Sisällön paikkamerkki 4" descr="Kuvassa kännykän muotoinen kuvio vaakatasossa.">
            <a:extLst>
              <a:ext uri="{FF2B5EF4-FFF2-40B4-BE49-F238E27FC236}">
                <a16:creationId xmlns:a16="http://schemas.microsoft.com/office/drawing/2014/main" id="{80341503-95D6-FAAE-6EEB-B648DA48EB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20" y="1628775"/>
            <a:ext cx="8414759" cy="4032250"/>
          </a:xfr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6F61028-EC6B-5225-2927-13016123548D}"/>
              </a:ext>
            </a:extLst>
          </p:cNvPr>
          <p:cNvSpPr txBox="1"/>
          <p:nvPr/>
        </p:nvSpPr>
        <p:spPr>
          <a:xfrm>
            <a:off x="3863750" y="310583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hlinkClick r:id="rId4"/>
              </a:rPr>
              <a:t>Tulikettu - Suojatien ylitys kävellen väärin ja oikein (youtube.com)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594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700BFF-E76E-ECD0-B598-F7904E178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KOULUTUKSEN AIHEINA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6D1B5C-CE7E-C395-1E9E-7D23E02E1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Turvallisesti kotona ja vapaa-ajalla</a:t>
            </a:r>
          </a:p>
          <a:p>
            <a:r>
              <a:rPr lang="fi-FI" dirty="0"/>
              <a:t>Toiminta tulipalossa</a:t>
            </a:r>
          </a:p>
          <a:p>
            <a:r>
              <a:rPr lang="fi-FI" dirty="0"/>
              <a:t>Tahallinen sytyttely</a:t>
            </a:r>
          </a:p>
          <a:p>
            <a:r>
              <a:rPr lang="fi-FI" dirty="0"/>
              <a:t>Turvallisesti liikenteessä</a:t>
            </a:r>
          </a:p>
        </p:txBody>
      </p:sp>
      <p:pic>
        <p:nvPicPr>
          <p:cNvPr id="6" name="Kuvan paikkamerkki 5" descr="Kuvassa jalkapallo, jonka taustalla näkyy palomiehen kypärä.">
            <a:extLst>
              <a:ext uri="{FF2B5EF4-FFF2-40B4-BE49-F238E27FC236}">
                <a16:creationId xmlns:a16="http://schemas.microsoft.com/office/drawing/2014/main" id="{C3176B66-1059-9443-447C-DF35C4A67C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b="6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3060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324BE7-7DCB-E509-EFC3-59C55A40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02396"/>
            <a:ext cx="11228387" cy="923925"/>
          </a:xfrm>
        </p:spPr>
        <p:txBody>
          <a:bodyPr/>
          <a:lstStyle/>
          <a:p>
            <a:r>
              <a:rPr lang="fi-FI" dirty="0"/>
              <a:t>Pyöräile turvallisesti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B4C2E2-2E16-7E92-2289-0E65B19F1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400" y="1628776"/>
            <a:ext cx="5472113" cy="4032250"/>
          </a:xfrm>
        </p:spPr>
        <p:txBody>
          <a:bodyPr/>
          <a:lstStyle/>
          <a:p>
            <a:r>
              <a:rPr lang="fi-FI" dirty="0"/>
              <a:t>Alle 12-vuotias lapsi saa ajaa pyörätiellä sekä jalkakäytävällä.</a:t>
            </a:r>
          </a:p>
          <a:p>
            <a:r>
              <a:rPr lang="fi-FI" dirty="0"/>
              <a:t>Pyörätiellä ajetaan oikeassa reunassa.</a:t>
            </a:r>
          </a:p>
          <a:p>
            <a:r>
              <a:rPr lang="fi-FI" dirty="0"/>
              <a:t>Jos käytössäsi ei ole pyörätietä, aja tien oikeassa reunassa erityistä varovaisuutta noudattaen.</a:t>
            </a:r>
          </a:p>
        </p:txBody>
      </p:sp>
      <p:pic>
        <p:nvPicPr>
          <p:cNvPr id="1026" name="Picture 2" descr="Jotain uutta, paljon vanhaa - tieliikennelaki uudistui | Airut">
            <a:extLst>
              <a:ext uri="{FF2B5EF4-FFF2-40B4-BE49-F238E27FC236}">
                <a16:creationId xmlns:a16="http://schemas.microsoft.com/office/drawing/2014/main" id="{C3A76516-2B16-AD0C-BC40-79D4D9A51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128" y="1719456"/>
            <a:ext cx="3647728" cy="451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7A0FE28-0067-2D63-2DBE-7C6DDCD63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2334" y="1825660"/>
            <a:ext cx="767043" cy="969938"/>
          </a:xfrm>
          <a:prstGeom prst="rect">
            <a:avLst/>
          </a:prstGeom>
          <a:effectLst/>
        </p:spPr>
      </p:pic>
      <p:sp>
        <p:nvSpPr>
          <p:cNvPr id="6" name="Puhekupla: Soikea 5" descr="Sininen puhekupla, jossa teksti muista kypärä.">
            <a:extLst>
              <a:ext uri="{FF2B5EF4-FFF2-40B4-BE49-F238E27FC236}">
                <a16:creationId xmlns:a16="http://schemas.microsoft.com/office/drawing/2014/main" id="{0E508651-985C-C8C8-8822-2D4FB088F1B5}"/>
              </a:ext>
            </a:extLst>
          </p:cNvPr>
          <p:cNvSpPr/>
          <p:nvPr/>
        </p:nvSpPr>
        <p:spPr>
          <a:xfrm flipH="1">
            <a:off x="8460157" y="485031"/>
            <a:ext cx="2747682" cy="134062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8F3EE13-443E-9645-BEEE-37AA35E29918}"/>
              </a:ext>
            </a:extLst>
          </p:cNvPr>
          <p:cNvSpPr txBox="1"/>
          <p:nvPr/>
        </p:nvSpPr>
        <p:spPr>
          <a:xfrm>
            <a:off x="8891535" y="924514"/>
            <a:ext cx="235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Muista kypärä!</a:t>
            </a:r>
          </a:p>
        </p:txBody>
      </p:sp>
    </p:spTree>
    <p:extLst>
      <p:ext uri="{BB962C8B-B14F-4D97-AF65-F5344CB8AC3E}">
        <p14:creationId xmlns:p14="http://schemas.microsoft.com/office/powerpoint/2010/main" val="686649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CC9509-3FD8-5D41-A620-3F433FFE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5" y="404664"/>
            <a:ext cx="11228387" cy="923925"/>
          </a:xfrm>
        </p:spPr>
        <p:txBody>
          <a:bodyPr/>
          <a:lstStyle/>
          <a:p>
            <a:pPr algn="ctr"/>
            <a:r>
              <a:rPr lang="fi-FI" dirty="0"/>
              <a:t>Keskity ja havainnoi liikenteessä</a:t>
            </a:r>
          </a:p>
        </p:txBody>
      </p:sp>
      <p:pic>
        <p:nvPicPr>
          <p:cNvPr id="5" name="Sisällön paikkamerkki 4" descr="Kuvassa kännykän muotoinen kuvio vaakatasossa.">
            <a:extLst>
              <a:ext uri="{FF2B5EF4-FFF2-40B4-BE49-F238E27FC236}">
                <a16:creationId xmlns:a16="http://schemas.microsoft.com/office/drawing/2014/main" id="{80341503-95D6-FAAE-6EEB-B648DA48EB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20" y="1628775"/>
            <a:ext cx="8414759" cy="4032250"/>
          </a:xfr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DB49300-460D-4840-B59B-784AF4ED6873}"/>
              </a:ext>
            </a:extLst>
          </p:cNvPr>
          <p:cNvSpPr txBox="1"/>
          <p:nvPr/>
        </p:nvSpPr>
        <p:spPr>
          <a:xfrm>
            <a:off x="3935758" y="3104964"/>
            <a:ext cx="4320480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hlinkClick r:id="rId4"/>
              </a:rPr>
              <a:t>Tulikettu - Pyöräily törmäys väärin ja oikein (youtube.com)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2214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C872D1-4440-F9AE-E9BD-3D271786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329" y="1023344"/>
            <a:ext cx="5472113" cy="923925"/>
          </a:xfrm>
        </p:spPr>
        <p:txBody>
          <a:bodyPr/>
          <a:lstStyle/>
          <a:p>
            <a:pPr algn="ctr"/>
            <a:r>
              <a:rPr lang="fi-FI" dirty="0"/>
              <a:t>Muista tarkkaavaisuus liikenteessä!</a:t>
            </a:r>
          </a:p>
        </p:txBody>
      </p:sp>
      <p:pic>
        <p:nvPicPr>
          <p:cNvPr id="6" name="Kuvan paikkamerkki 5" descr="Kuvassa liikennemerkki, jossa kaksi hahmoa kävelee ja katselee kännykkää samalla. Taustalla oikea ihminen sumeana kävelee kännykkä kädessä.">
            <a:extLst>
              <a:ext uri="{FF2B5EF4-FFF2-40B4-BE49-F238E27FC236}">
                <a16:creationId xmlns:a16="http://schemas.microsoft.com/office/drawing/2014/main" id="{352A6B14-29F9-430D-4292-AC562CCE9C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5951536" cy="6858000"/>
          </a:xfr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2CFD86A-0CC4-9BD3-C3F9-F623487E4C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4032" y="2620036"/>
            <a:ext cx="5472114" cy="4032473"/>
          </a:xfrm>
        </p:spPr>
        <p:txBody>
          <a:bodyPr/>
          <a:lstStyle/>
          <a:p>
            <a:r>
              <a:rPr lang="fi-FI" dirty="0"/>
              <a:t>Emme ole liikenteessä yksin.</a:t>
            </a:r>
          </a:p>
          <a:p>
            <a:r>
              <a:rPr lang="fi-FI" dirty="0"/>
              <a:t>Keskittyminen yhteen asiaan vie huomion muilta asioilta.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7324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678DA8-2771-88A1-9D64-C270D3F40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14" y="1467559"/>
            <a:ext cx="5472113" cy="923925"/>
          </a:xfrm>
        </p:spPr>
        <p:txBody>
          <a:bodyPr/>
          <a:lstStyle/>
          <a:p>
            <a:pPr algn="ctr"/>
            <a:r>
              <a:rPr lang="fi-FI" dirty="0"/>
              <a:t>Turvallisuus tehdään yhdessä!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FBCE12F-F81E-2AEE-86A8-0B1B24ED5B3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fi-FI" dirty="0"/>
              <a:t>KIITOS, kun jaksoit kuunnella ja osallistua!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878D350-D87F-58B3-0F1F-D44FAA320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91" y="2669869"/>
            <a:ext cx="1440160" cy="228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2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511493-E77B-A7E4-3A9B-D2D59914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967037"/>
            <a:ext cx="5472338" cy="923925"/>
          </a:xfrm>
        </p:spPr>
        <p:txBody>
          <a:bodyPr/>
          <a:lstStyle/>
          <a:p>
            <a:pPr algn="ctr"/>
            <a:r>
              <a:rPr lang="fi-FI" dirty="0"/>
              <a:t>Turvallisesti kotona ja vapaa-ajalla</a:t>
            </a:r>
          </a:p>
        </p:txBody>
      </p:sp>
      <p:pic>
        <p:nvPicPr>
          <p:cNvPr id="5" name="Kuva 4" descr="Punainen piirroshahmokissa.">
            <a:extLst>
              <a:ext uri="{FF2B5EF4-FFF2-40B4-BE49-F238E27FC236}">
                <a16:creationId xmlns:a16="http://schemas.microsoft.com/office/drawing/2014/main" id="{D6EF606B-9656-3CF0-51EE-6BBA90424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3512" y="1844824"/>
            <a:ext cx="3064121" cy="351557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35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3395461-036C-1225-D672-43528DBD5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6" y="454335"/>
            <a:ext cx="11228387" cy="92392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err="1"/>
              <a:t>Hätänumerosta</a:t>
            </a:r>
            <a:r>
              <a:rPr lang="en-US" dirty="0"/>
              <a:t> 112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hätätilanteessa</a:t>
            </a:r>
            <a:r>
              <a:rPr lang="en-US" dirty="0"/>
              <a:t> </a:t>
            </a:r>
            <a:r>
              <a:rPr lang="en-US" dirty="0" err="1"/>
              <a:t>apua</a:t>
            </a:r>
            <a:endParaRPr lang="en-US" dirty="0"/>
          </a:p>
        </p:txBody>
      </p:sp>
      <p:pic>
        <p:nvPicPr>
          <p:cNvPr id="5" name="Sisällön paikkamerkki 4" descr="Kuvassa ensihoitaja, palomies ja poliisi työvaatteissaan selin kameraan.">
            <a:extLst>
              <a:ext uri="{FF2B5EF4-FFF2-40B4-BE49-F238E27FC236}">
                <a16:creationId xmlns:a16="http://schemas.microsoft.com/office/drawing/2014/main" id="{458EDDBC-EB20-4FDE-62AF-E01B22536A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03278" y="1628800"/>
            <a:ext cx="5812308" cy="3690816"/>
          </a:xfrm>
          <a:noFill/>
        </p:spPr>
      </p:pic>
      <p:pic>
        <p:nvPicPr>
          <p:cNvPr id="2" name="Kuva 1" descr="Sininen ruutu, jossa hätänumero 112 ja alla teksti Suomi.">
            <a:extLst>
              <a:ext uri="{FF2B5EF4-FFF2-40B4-BE49-F238E27FC236}">
                <a16:creationId xmlns:a16="http://schemas.microsoft.com/office/drawing/2014/main" id="{8F8D571F-3C73-7CE2-6809-565354CEF9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070052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A92A4-02BC-4937-524E-B7913301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08" y="575012"/>
            <a:ext cx="11228387" cy="923925"/>
          </a:xfrm>
        </p:spPr>
        <p:txBody>
          <a:bodyPr/>
          <a:lstStyle/>
          <a:p>
            <a:r>
              <a:rPr lang="fi-FI" dirty="0"/>
              <a:t>Hätänumeroon soittaminen</a:t>
            </a:r>
          </a:p>
        </p:txBody>
      </p:sp>
      <p:pic>
        <p:nvPicPr>
          <p:cNvPr id="4" name="Kuva 3" descr="Sarjakuva, jossa piirrosahahmolla puhekupla ja teksti kerro mitä on tapahtunut.">
            <a:extLst>
              <a:ext uri="{FF2B5EF4-FFF2-40B4-BE49-F238E27FC236}">
                <a16:creationId xmlns:a16="http://schemas.microsoft.com/office/drawing/2014/main" id="{B27D6815-7942-63B5-9BDF-69EB0A5751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5109" y="677357"/>
            <a:ext cx="2829066" cy="4019126"/>
          </a:xfrm>
          <a:prstGeom prst="rect">
            <a:avLst/>
          </a:prstGeom>
        </p:spPr>
      </p:pic>
      <p:pic>
        <p:nvPicPr>
          <p:cNvPr id="5" name="Kuva 4" descr="Sarjakuva, jossa talon kuva ja teksti kerro tarkka osoite.">
            <a:extLst>
              <a:ext uri="{FF2B5EF4-FFF2-40B4-BE49-F238E27FC236}">
                <a16:creationId xmlns:a16="http://schemas.microsoft.com/office/drawing/2014/main" id="{C0D4E65A-D7F9-14FD-45C8-BAAECC89CF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0376" y="682693"/>
            <a:ext cx="2119890" cy="4018513"/>
          </a:xfrm>
          <a:prstGeom prst="rect">
            <a:avLst/>
          </a:prstGeom>
        </p:spPr>
      </p:pic>
      <p:pic>
        <p:nvPicPr>
          <p:cNvPr id="8" name="Kuva 7" descr="Sarjakuva, jossa puhelimen luurin kuva ja teksti lopeta puhelu vasta luvan saatuasi.">
            <a:extLst>
              <a:ext uri="{FF2B5EF4-FFF2-40B4-BE49-F238E27FC236}">
                <a16:creationId xmlns:a16="http://schemas.microsoft.com/office/drawing/2014/main" id="{AC28EB32-6DF3-2151-784B-B06E9A2E10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22432" y="4841679"/>
            <a:ext cx="1582037" cy="1356032"/>
          </a:xfrm>
          <a:prstGeom prst="rect">
            <a:avLst/>
          </a:prstGeom>
        </p:spPr>
      </p:pic>
      <p:pic>
        <p:nvPicPr>
          <p:cNvPr id="9" name="Kuva 8" descr="Sininen tekstilaatikko, jossa lukee yleinen hätänumero on 112.">
            <a:extLst>
              <a:ext uri="{FF2B5EF4-FFF2-40B4-BE49-F238E27FC236}">
                <a16:creationId xmlns:a16="http://schemas.microsoft.com/office/drawing/2014/main" id="{731E1F3D-C06B-E4B6-C7E7-E3342DAEF7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188" y="2498109"/>
            <a:ext cx="5179764" cy="1108456"/>
          </a:xfrm>
          <a:prstGeom prst="rect">
            <a:avLst/>
          </a:prstGeom>
        </p:spPr>
      </p:pic>
      <p:pic>
        <p:nvPicPr>
          <p:cNvPr id="6" name="Kuva 5" descr="Sarjakuva, jossa puhekuplia ja teksti vastaa kysymyksiin.">
            <a:extLst>
              <a:ext uri="{FF2B5EF4-FFF2-40B4-BE49-F238E27FC236}">
                <a16:creationId xmlns:a16="http://schemas.microsoft.com/office/drawing/2014/main" id="{7E6C5F45-6ABD-073C-1C3C-E646E050476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72254" y="4797152"/>
            <a:ext cx="1648923" cy="1372708"/>
          </a:xfrm>
          <a:prstGeom prst="rect">
            <a:avLst/>
          </a:prstGeom>
        </p:spPr>
      </p:pic>
      <p:pic>
        <p:nvPicPr>
          <p:cNvPr id="3" name="Kuva 2" descr="Sarjakuva, jossa piirroshahmolla kännykässä numero 112 ja teksti soita hätäpuhelu itse, jos voit.">
            <a:extLst>
              <a:ext uri="{FF2B5EF4-FFF2-40B4-BE49-F238E27FC236}">
                <a16:creationId xmlns:a16="http://schemas.microsoft.com/office/drawing/2014/main" id="{BE104FE3-538B-5BE3-1D45-33513DAEACC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05522" y="675681"/>
            <a:ext cx="2506753" cy="402080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311DB858-D942-CE14-D68E-1AFC8081D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4188" y="1850846"/>
            <a:ext cx="654296" cy="750697"/>
          </a:xfrm>
          <a:prstGeom prst="rect">
            <a:avLst/>
          </a:prstGeom>
        </p:spPr>
      </p:pic>
      <p:pic>
        <p:nvPicPr>
          <p:cNvPr id="7" name="Kuva 6" descr="Sarjakuva, jossa piirroshahmo päättäväisen näköisenä ja teksti toimi annettujen ohjeiden mukaisesti.">
            <a:extLst>
              <a:ext uri="{FF2B5EF4-FFF2-40B4-BE49-F238E27FC236}">
                <a16:creationId xmlns:a16="http://schemas.microsoft.com/office/drawing/2014/main" id="{6DAB76F8-F8E5-13DB-1EAB-84149104B15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05109" y="3848026"/>
            <a:ext cx="2642297" cy="202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5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78D95B-2C9F-1EE0-DAD0-896CEF7C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749847"/>
            <a:ext cx="5472113" cy="923925"/>
          </a:xfrm>
        </p:spPr>
        <p:txBody>
          <a:bodyPr/>
          <a:lstStyle/>
          <a:p>
            <a:pPr algn="ctr"/>
            <a:r>
              <a:rPr lang="fi-FI" dirty="0"/>
              <a:t>Hätänumeroon soittaminen ei maksa mitään</a:t>
            </a:r>
          </a:p>
        </p:txBody>
      </p:sp>
      <p:pic>
        <p:nvPicPr>
          <p:cNvPr id="6" name="Kuvan paikkamerkki 5" descr="Kuvassa hätäkeskuspäivystäjä.">
            <a:extLst>
              <a:ext uri="{FF2B5EF4-FFF2-40B4-BE49-F238E27FC236}">
                <a16:creationId xmlns:a16="http://schemas.microsoft.com/office/drawing/2014/main" id="{62FCDEFA-D605-E0F5-4083-B8D588F467F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2"/>
          <a:stretch/>
        </p:blipFill>
        <p:spPr>
          <a:xfrm>
            <a:off x="2" y="0"/>
            <a:ext cx="6095998" cy="6858000"/>
          </a:xfr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D61E1BC-8EBD-9FAD-D8EB-54DABA74C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7074" y="2204864"/>
            <a:ext cx="4896543" cy="4032473"/>
          </a:xfrm>
        </p:spPr>
        <p:txBody>
          <a:bodyPr/>
          <a:lstStyle/>
          <a:p>
            <a:r>
              <a:rPr lang="fi-FI" dirty="0"/>
              <a:t>Puhelu on ilmainen</a:t>
            </a:r>
          </a:p>
          <a:p>
            <a:r>
              <a:rPr lang="fi-FI" dirty="0"/>
              <a:t>Ei tarvitse SIM-korttia</a:t>
            </a:r>
          </a:p>
          <a:p>
            <a:r>
              <a:rPr lang="fi-FI" dirty="0"/>
              <a:t>112-sovellus</a:t>
            </a:r>
          </a:p>
          <a:p>
            <a:r>
              <a:rPr lang="fi-FI" dirty="0"/>
              <a:t>Opettele kotiosoite</a:t>
            </a:r>
          </a:p>
          <a:p>
            <a:r>
              <a:rPr lang="fi-FI" dirty="0"/>
              <a:t>Ei pilapuheluja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034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5AF9FE-4AF2-D4B0-9471-2DAF27FD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Huomaatko vaaratekijöitä huoneessa?</a:t>
            </a:r>
          </a:p>
        </p:txBody>
      </p:sp>
      <p:pic>
        <p:nvPicPr>
          <p:cNvPr id="3" name="Kuva 2" descr="Piirroskuva makuuhuoneesta.">
            <a:extLst>
              <a:ext uri="{FF2B5EF4-FFF2-40B4-BE49-F238E27FC236}">
                <a16:creationId xmlns:a16="http://schemas.microsoft.com/office/drawing/2014/main" id="{967AC7EB-A944-50B3-A287-05A8C687C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9416" y="1119396"/>
            <a:ext cx="10392816" cy="461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65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5AF9FE-4AF2-D4B0-9471-2DAF27FD8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5" y="55974"/>
            <a:ext cx="11228387" cy="923925"/>
          </a:xfrm>
        </p:spPr>
        <p:txBody>
          <a:bodyPr/>
          <a:lstStyle/>
          <a:p>
            <a:pPr algn="ctr"/>
            <a:r>
              <a:rPr lang="fi-FI" dirty="0"/>
              <a:t>Entäpä tässä huoneessa?</a:t>
            </a:r>
          </a:p>
        </p:txBody>
      </p:sp>
      <p:pic>
        <p:nvPicPr>
          <p:cNvPr id="4" name="Kuva 3" descr="Piirroskuva keittiöstä.">
            <a:extLst>
              <a:ext uri="{FF2B5EF4-FFF2-40B4-BE49-F238E27FC236}">
                <a16:creationId xmlns:a16="http://schemas.microsoft.com/office/drawing/2014/main" id="{326C864E-1731-3AA3-C4F5-CD08BD9069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41"/>
          <a:stretch/>
        </p:blipFill>
        <p:spPr>
          <a:xfrm>
            <a:off x="1919535" y="952119"/>
            <a:ext cx="8352928" cy="508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8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B9996F-16D0-D493-6E0C-DE2C469C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967037"/>
            <a:ext cx="11228387" cy="923925"/>
          </a:xfrm>
        </p:spPr>
        <p:txBody>
          <a:bodyPr/>
          <a:lstStyle/>
          <a:p>
            <a:r>
              <a:rPr lang="fi-FI" dirty="0"/>
              <a:t>TOIMINTA TULIPALOSSA</a:t>
            </a:r>
          </a:p>
        </p:txBody>
      </p:sp>
      <p:pic>
        <p:nvPicPr>
          <p:cNvPr id="9" name="Kuva 8" descr="Piirroshahmo liekistä, jolla on kasvot.">
            <a:extLst>
              <a:ext uri="{FF2B5EF4-FFF2-40B4-BE49-F238E27FC236}">
                <a16:creationId xmlns:a16="http://schemas.microsoft.com/office/drawing/2014/main" id="{BFCA6091-14F2-CDDF-8385-5D92EDAF0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6120" y="2132856"/>
            <a:ext cx="3384376" cy="3227369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820420"/>
      </p:ext>
    </p:extLst>
  </p:cSld>
  <p:clrMapOvr>
    <a:masterClrMapping/>
  </p:clrMapOvr>
</p:sld>
</file>

<file path=ppt/theme/theme1.xml><?xml version="1.0" encoding="utf-8"?>
<a:theme xmlns:a="http://schemas.openxmlformats.org/drawingml/2006/main" name="Pirkanmaan hyvinvointialue_perus">
  <a:themeElements>
    <a:clrScheme name="PHA_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284A96"/>
      </a:hlink>
      <a:folHlink>
        <a:srgbClr val="284A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ienovaraisen yhtenäin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FC317BF8-C83F-437F-A87B-020485A7EE25}"/>
    </a:ext>
  </a:extLst>
</a:theme>
</file>

<file path=ppt/theme/theme2.xml><?xml version="1.0" encoding="utf-8"?>
<a:theme xmlns:a="http://schemas.openxmlformats.org/drawingml/2006/main" name="PHA_keltainen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56F6FE5B-6542-49BA-9FAE-1E46CA13A1E8}"/>
    </a:ext>
  </a:extLst>
</a:theme>
</file>

<file path=ppt/theme/theme3.xml><?xml version="1.0" encoding="utf-8"?>
<a:theme xmlns:a="http://schemas.openxmlformats.org/drawingml/2006/main" name="PHA_purppura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CE2FD0FC-9EC8-4952-A1A1-11499229CC2A}"/>
    </a:ext>
  </a:extLst>
</a:theme>
</file>

<file path=ppt/theme/theme4.xml><?xml version="1.0" encoding="utf-8"?>
<a:theme xmlns:a="http://schemas.openxmlformats.org/drawingml/2006/main" name="PHA_sininen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C61AD0EE-83BA-403A-9C79-3F8224A80277}"/>
    </a:ext>
  </a:extLst>
</a:theme>
</file>

<file path=ppt/theme/theme5.xml><?xml version="1.0" encoding="utf-8"?>
<a:theme xmlns:a="http://schemas.openxmlformats.org/drawingml/2006/main" name="PHA_roosa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D6185FB4-4858-4DBF-B038-85C404B097D1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Pirha_Pela_PP-malli</Template>
  <TotalTime>58</TotalTime>
  <Words>1199</Words>
  <Application>Microsoft Office PowerPoint</Application>
  <PresentationFormat>Laajakuva</PresentationFormat>
  <Paragraphs>157</Paragraphs>
  <Slides>23</Slides>
  <Notes>19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23</vt:i4>
      </vt:variant>
    </vt:vector>
  </HeadingPairs>
  <TitlesOfParts>
    <vt:vector size="30" baseType="lpstr">
      <vt:lpstr>Arial</vt:lpstr>
      <vt:lpstr>Calibri</vt:lpstr>
      <vt:lpstr>Pirkanmaan hyvinvointialue_perus</vt:lpstr>
      <vt:lpstr>PHA_keltainen</vt:lpstr>
      <vt:lpstr>PHA_purppura</vt:lpstr>
      <vt:lpstr>PHA_sininen</vt:lpstr>
      <vt:lpstr>PHA_roosa</vt:lpstr>
      <vt:lpstr>TULIKETTU TURVANASI 6.LUOKKA</vt:lpstr>
      <vt:lpstr>KOULUTUKSEN AIHEINA</vt:lpstr>
      <vt:lpstr>Turvallisesti kotona ja vapaa-ajalla</vt:lpstr>
      <vt:lpstr>Hätänumerosta 112 saa hätätilanteessa apua</vt:lpstr>
      <vt:lpstr>Hätänumeroon soittaminen</vt:lpstr>
      <vt:lpstr>Hätänumeroon soittaminen ei maksa mitään</vt:lpstr>
      <vt:lpstr>Huomaatko vaaratekijöitä huoneessa?</vt:lpstr>
      <vt:lpstr>Entäpä tässä huoneessa?</vt:lpstr>
      <vt:lpstr>TOIMINTA TULIPALOSSA</vt:lpstr>
      <vt:lpstr>Palovaroitin</vt:lpstr>
      <vt:lpstr>Miten toimia, jos palovaroitin piippaa kotona?</vt:lpstr>
      <vt:lpstr>Toiminta tulipalotilanteessa</vt:lpstr>
      <vt:lpstr>Tulipalo voi levitä hyvin nopeasti!</vt:lpstr>
      <vt:lpstr>TAHALLINEN SYTYTTELY</vt:lpstr>
      <vt:lpstr>Sytyttäjällä on aina vastuu</vt:lpstr>
      <vt:lpstr>TURVALLISESTI LIIKENTEESSÄ</vt:lpstr>
      <vt:lpstr>Muista aina liikennesäännöt ja noudata niitä.</vt:lpstr>
      <vt:lpstr>Suojatien käyttö</vt:lpstr>
      <vt:lpstr>Suojatien ylitys turvallisesti</vt:lpstr>
      <vt:lpstr>Pyöräile turvallisesti</vt:lpstr>
      <vt:lpstr>Keskity ja havainnoi liikenteessä</vt:lpstr>
      <vt:lpstr>Muista tarkkaavaisuus liikenteessä!</vt:lpstr>
      <vt:lpstr>Turvallisuus tehdään yhdessä!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TULIKETTU TURVANASI 6.LUOKKA</dc:title>
  <dc:creator>Kaivonen Kirsi</dc:creator>
  <cp:keywords/>
  <cp:lastModifiedBy>Kaivonen Kirsi</cp:lastModifiedBy>
  <cp:revision>10</cp:revision>
  <dcterms:created xsi:type="dcterms:W3CDTF">2024-09-15T14:15:53Z</dcterms:created>
  <dcterms:modified xsi:type="dcterms:W3CDTF">2024-09-16T15:09:30Z</dcterms:modified>
</cp:coreProperties>
</file>