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858" r:id="rId2"/>
    <p:sldMasterId id="2147483799" r:id="rId3"/>
    <p:sldMasterId id="2147483829" r:id="rId4"/>
    <p:sldMasterId id="2147483777" r:id="rId5"/>
  </p:sldMasterIdLst>
  <p:notesMasterIdLst>
    <p:notesMasterId r:id="rId25"/>
  </p:notesMasterIdLst>
  <p:sldIdLst>
    <p:sldId id="289" r:id="rId6"/>
    <p:sldId id="290" r:id="rId7"/>
    <p:sldId id="292" r:id="rId8"/>
    <p:sldId id="309" r:id="rId9"/>
    <p:sldId id="294" r:id="rId10"/>
    <p:sldId id="295" r:id="rId11"/>
    <p:sldId id="296" r:id="rId12"/>
    <p:sldId id="298" r:id="rId13"/>
    <p:sldId id="297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7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4384"/>
    <a:srgbClr val="FFEEF2"/>
    <a:srgbClr val="721465"/>
    <a:srgbClr val="FFDEE6"/>
    <a:srgbClr val="AA72A3"/>
    <a:srgbClr val="E7E9EF"/>
    <a:srgbClr val="CFD4DF"/>
    <a:srgbClr val="E3D0E0"/>
    <a:srgbClr val="FF5982"/>
    <a:srgbClr val="707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738F18-CD98-4954-9265-21D82AB0B556}" v="3" dt="2024-09-16T14:55:18.075"/>
  </p1510:revLst>
</p1510:revInfo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Normaali tyyli 2 - Korostu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5539" autoAdjust="0"/>
  </p:normalViewPr>
  <p:slideViewPr>
    <p:cSldViewPr showGuides="1">
      <p:cViewPr varScale="1">
        <p:scale>
          <a:sx n="80" d="100"/>
          <a:sy n="80" d="100"/>
        </p:scale>
        <p:origin x="58" y="154"/>
      </p:cViewPr>
      <p:guideLst>
        <p:guide orient="horz" pos="2160"/>
        <p:guide pos="3840"/>
        <p:guide orient="horz" pos="37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ivonen Kirsi" userId="f8ebb33f-0556-4734-9e15-93fceec018f7" providerId="ADAL" clId="{56738F18-CD98-4954-9265-21D82AB0B556}"/>
    <pc:docChg chg="custSel modSld">
      <pc:chgData name="Kaivonen Kirsi" userId="f8ebb33f-0556-4734-9e15-93fceec018f7" providerId="ADAL" clId="{56738F18-CD98-4954-9265-21D82AB0B556}" dt="2024-09-16T14:55:37.117" v="11" actId="1076"/>
      <pc:docMkLst>
        <pc:docMk/>
      </pc:docMkLst>
      <pc:sldChg chg="addSp modSp mod">
        <pc:chgData name="Kaivonen Kirsi" userId="f8ebb33f-0556-4734-9e15-93fceec018f7" providerId="ADAL" clId="{56738F18-CD98-4954-9265-21D82AB0B556}" dt="2024-09-16T14:51:55.881" v="3" actId="1076"/>
        <pc:sldMkLst>
          <pc:docMk/>
          <pc:sldMk cId="2503321889" sldId="299"/>
        </pc:sldMkLst>
        <pc:spChg chg="add mod">
          <ac:chgData name="Kaivonen Kirsi" userId="f8ebb33f-0556-4734-9e15-93fceec018f7" providerId="ADAL" clId="{56738F18-CD98-4954-9265-21D82AB0B556}" dt="2024-09-16T14:51:55.881" v="3" actId="1076"/>
          <ac:spMkLst>
            <pc:docMk/>
            <pc:sldMk cId="2503321889" sldId="299"/>
            <ac:spMk id="3" creationId="{4DB41319-54ED-3CE7-952D-FA12F1908CF8}"/>
          </ac:spMkLst>
        </pc:spChg>
      </pc:sldChg>
      <pc:sldChg chg="addSp delSp modSp mod">
        <pc:chgData name="Kaivonen Kirsi" userId="f8ebb33f-0556-4734-9e15-93fceec018f7" providerId="ADAL" clId="{56738F18-CD98-4954-9265-21D82AB0B556}" dt="2024-09-16T14:55:37.117" v="11" actId="1076"/>
        <pc:sldMkLst>
          <pc:docMk/>
          <pc:sldMk cId="1043215151" sldId="304"/>
        </pc:sldMkLst>
        <pc:spChg chg="add del mod">
          <ac:chgData name="Kaivonen Kirsi" userId="f8ebb33f-0556-4734-9e15-93fceec018f7" providerId="ADAL" clId="{56738F18-CD98-4954-9265-21D82AB0B556}" dt="2024-09-16T14:54:59.679" v="6" actId="478"/>
          <ac:spMkLst>
            <pc:docMk/>
            <pc:sldMk cId="1043215151" sldId="304"/>
            <ac:spMk id="3" creationId="{53A00B7D-35CE-ECE9-5A79-C16981868038}"/>
          </ac:spMkLst>
        </pc:spChg>
        <pc:spChg chg="add mod">
          <ac:chgData name="Kaivonen Kirsi" userId="f8ebb33f-0556-4734-9e15-93fceec018f7" providerId="ADAL" clId="{56738F18-CD98-4954-9265-21D82AB0B556}" dt="2024-09-16T14:55:37.117" v="11" actId="1076"/>
          <ac:spMkLst>
            <pc:docMk/>
            <pc:sldMk cId="1043215151" sldId="304"/>
            <ac:spMk id="4" creationId="{4862F993-DC53-6DD9-20C5-97BE2826A5E7}"/>
          </ac:spMkLst>
        </pc:spChg>
        <pc:picChg chg="mod">
          <ac:chgData name="Kaivonen Kirsi" userId="f8ebb33f-0556-4734-9e15-93fceec018f7" providerId="ADAL" clId="{56738F18-CD98-4954-9265-21D82AB0B556}" dt="2024-09-16T14:55:31.243" v="10" actId="1076"/>
          <ac:picMkLst>
            <pc:docMk/>
            <pc:sldMk cId="1043215151" sldId="304"/>
            <ac:picMk id="5" creationId="{C9727A6A-88FA-8917-4B36-5CF3225D3EEB}"/>
          </ac:picMkLst>
        </pc:picChg>
      </pc:sldChg>
    </pc:docChg>
  </pc:docChgLst>
  <pc:docChgLst>
    <pc:chgData name="Kaivonen Kirsi" userId="f8ebb33f-0556-4734-9e15-93fceec018f7" providerId="ADAL" clId="{1203B326-573F-48CB-BDA6-4A2E077F327D}"/>
    <pc:docChg chg="undo custSel addSld delSld modSld sldOrd">
      <pc:chgData name="Kaivonen Kirsi" userId="f8ebb33f-0556-4734-9e15-93fceec018f7" providerId="ADAL" clId="{1203B326-573F-48CB-BDA6-4A2E077F327D}" dt="2024-09-15T12:33:12.060" v="7991" actId="18131"/>
      <pc:docMkLst>
        <pc:docMk/>
      </pc:docMkLst>
      <pc:sldChg chg="del">
        <pc:chgData name="Kaivonen Kirsi" userId="f8ebb33f-0556-4734-9e15-93fceec018f7" providerId="ADAL" clId="{1203B326-573F-48CB-BDA6-4A2E077F327D}" dt="2024-09-15T08:59:01.877" v="2225" actId="2696"/>
        <pc:sldMkLst>
          <pc:docMk/>
          <pc:sldMk cId="1468602124" sldId="280"/>
        </pc:sldMkLst>
      </pc:sldChg>
      <pc:sldChg chg="del">
        <pc:chgData name="Kaivonen Kirsi" userId="f8ebb33f-0556-4734-9e15-93fceec018f7" providerId="ADAL" clId="{1203B326-573F-48CB-BDA6-4A2E077F327D}" dt="2024-09-15T08:59:05.484" v="2226" actId="2696"/>
        <pc:sldMkLst>
          <pc:docMk/>
          <pc:sldMk cId="2448062346" sldId="281"/>
        </pc:sldMkLst>
      </pc:sldChg>
      <pc:sldChg chg="del">
        <pc:chgData name="Kaivonen Kirsi" userId="f8ebb33f-0556-4734-9e15-93fceec018f7" providerId="ADAL" clId="{1203B326-573F-48CB-BDA6-4A2E077F327D}" dt="2024-09-15T08:59:09.507" v="2227" actId="2696"/>
        <pc:sldMkLst>
          <pc:docMk/>
          <pc:sldMk cId="1771303032" sldId="282"/>
        </pc:sldMkLst>
      </pc:sldChg>
      <pc:sldChg chg="del">
        <pc:chgData name="Kaivonen Kirsi" userId="f8ebb33f-0556-4734-9e15-93fceec018f7" providerId="ADAL" clId="{1203B326-573F-48CB-BDA6-4A2E077F327D}" dt="2024-09-15T10:48:06.564" v="7194" actId="2696"/>
        <pc:sldMkLst>
          <pc:docMk/>
          <pc:sldMk cId="2613262676" sldId="283"/>
        </pc:sldMkLst>
      </pc:sldChg>
      <pc:sldChg chg="modSp del">
        <pc:chgData name="Kaivonen Kirsi" userId="f8ebb33f-0556-4734-9e15-93fceec018f7" providerId="ADAL" clId="{1203B326-573F-48CB-BDA6-4A2E077F327D}" dt="2024-09-15T10:50:01.271" v="7238" actId="2696"/>
        <pc:sldMkLst>
          <pc:docMk/>
          <pc:sldMk cId="2654118365" sldId="283"/>
        </pc:sldMkLst>
        <pc:picChg chg="mod">
          <ac:chgData name="Kaivonen Kirsi" userId="f8ebb33f-0556-4734-9e15-93fceec018f7" providerId="ADAL" clId="{1203B326-573F-48CB-BDA6-4A2E077F327D}" dt="2024-09-15T10:48:22.064" v="7195" actId="1076"/>
          <ac:picMkLst>
            <pc:docMk/>
            <pc:sldMk cId="2654118365" sldId="283"/>
            <ac:picMk id="1028" creationId="{AC504A2C-00A6-424B-A629-B91A0FA33E3F}"/>
          </ac:picMkLst>
        </pc:picChg>
      </pc:sldChg>
      <pc:sldChg chg="del">
        <pc:chgData name="Kaivonen Kirsi" userId="f8ebb33f-0556-4734-9e15-93fceec018f7" providerId="ADAL" clId="{1203B326-573F-48CB-BDA6-4A2E077F327D}" dt="2024-09-15T10:47:54.254" v="7193" actId="2696"/>
        <pc:sldMkLst>
          <pc:docMk/>
          <pc:sldMk cId="2530766053" sldId="284"/>
        </pc:sldMkLst>
      </pc:sldChg>
      <pc:sldChg chg="modSp mod modNotesTx">
        <pc:chgData name="Kaivonen Kirsi" userId="f8ebb33f-0556-4734-9e15-93fceec018f7" providerId="ADAL" clId="{1203B326-573F-48CB-BDA6-4A2E077F327D}" dt="2024-09-15T11:00:40.595" v="7409" actId="1076"/>
        <pc:sldMkLst>
          <pc:docMk/>
          <pc:sldMk cId="463674272" sldId="289"/>
        </pc:sldMkLst>
        <pc:spChg chg="mod">
          <ac:chgData name="Kaivonen Kirsi" userId="f8ebb33f-0556-4734-9e15-93fceec018f7" providerId="ADAL" clId="{1203B326-573F-48CB-BDA6-4A2E077F327D}" dt="2024-09-15T11:00:40.595" v="7409" actId="1076"/>
          <ac:spMkLst>
            <pc:docMk/>
            <pc:sldMk cId="463674272" sldId="289"/>
            <ac:spMk id="17" creationId="{FC59B743-6646-116D-E1DE-FD84EBF9BEAA}"/>
          </ac:spMkLst>
        </pc:spChg>
      </pc:sldChg>
      <pc:sldChg chg="modNotesTx">
        <pc:chgData name="Kaivonen Kirsi" userId="f8ebb33f-0556-4734-9e15-93fceec018f7" providerId="ADAL" clId="{1203B326-573F-48CB-BDA6-4A2E077F327D}" dt="2024-09-15T08:27:22.488" v="355" actId="20577"/>
        <pc:sldMkLst>
          <pc:docMk/>
          <pc:sldMk cId="683306526" sldId="290"/>
        </pc:sldMkLst>
      </pc:sldChg>
      <pc:sldChg chg="del">
        <pc:chgData name="Kaivonen Kirsi" userId="f8ebb33f-0556-4734-9e15-93fceec018f7" providerId="ADAL" clId="{1203B326-573F-48CB-BDA6-4A2E077F327D}" dt="2024-09-15T08:26:13.365" v="352" actId="2696"/>
        <pc:sldMkLst>
          <pc:docMk/>
          <pc:sldMk cId="3605745854" sldId="291"/>
        </pc:sldMkLst>
      </pc:sldChg>
      <pc:sldChg chg="modSp mod modNotesTx">
        <pc:chgData name="Kaivonen Kirsi" userId="f8ebb33f-0556-4734-9e15-93fceec018f7" providerId="ADAL" clId="{1203B326-573F-48CB-BDA6-4A2E077F327D}" dt="2024-09-15T09:14:00.031" v="2680" actId="122"/>
        <pc:sldMkLst>
          <pc:docMk/>
          <pc:sldMk cId="736356217" sldId="292"/>
        </pc:sldMkLst>
        <pc:spChg chg="mod">
          <ac:chgData name="Kaivonen Kirsi" userId="f8ebb33f-0556-4734-9e15-93fceec018f7" providerId="ADAL" clId="{1203B326-573F-48CB-BDA6-4A2E077F327D}" dt="2024-09-15T09:14:00.031" v="2680" actId="122"/>
          <ac:spMkLst>
            <pc:docMk/>
            <pc:sldMk cId="736356217" sldId="292"/>
            <ac:spMk id="2" creationId="{4F511493-E77B-A7E4-3A9B-D2D59914DF7E}"/>
          </ac:spMkLst>
        </pc:spChg>
      </pc:sldChg>
      <pc:sldChg chg="addSp delSp modSp del mod modNotesTx">
        <pc:chgData name="Kaivonen Kirsi" userId="f8ebb33f-0556-4734-9e15-93fceec018f7" providerId="ADAL" clId="{1203B326-573F-48CB-BDA6-4A2E077F327D}" dt="2024-09-15T11:04:05.672" v="7641" actId="2696"/>
        <pc:sldMkLst>
          <pc:docMk/>
          <pc:sldMk cId="2441535377" sldId="293"/>
        </pc:sldMkLst>
        <pc:spChg chg="add del mod">
          <ac:chgData name="Kaivonen Kirsi" userId="f8ebb33f-0556-4734-9e15-93fceec018f7" providerId="ADAL" clId="{1203B326-573F-48CB-BDA6-4A2E077F327D}" dt="2024-09-15T11:00:56.158" v="7413" actId="478"/>
          <ac:spMkLst>
            <pc:docMk/>
            <pc:sldMk cId="2441535377" sldId="293"/>
            <ac:spMk id="5" creationId="{A02AE8A4-36FC-CD27-DBA3-22FE0D2B31E6}"/>
          </ac:spMkLst>
        </pc:spChg>
        <pc:spChg chg="mod">
          <ac:chgData name="Kaivonen Kirsi" userId="f8ebb33f-0556-4734-9e15-93fceec018f7" providerId="ADAL" clId="{1203B326-573F-48CB-BDA6-4A2E077F327D}" dt="2024-09-15T08:28:20.189" v="364" actId="122"/>
          <ac:spMkLst>
            <pc:docMk/>
            <pc:sldMk cId="2441535377" sldId="293"/>
            <ac:spMk id="11" creationId="{513B3DF7-EF6D-BE5E-FF94-2DA4FE321558}"/>
          </ac:spMkLst>
        </pc:spChg>
        <pc:spChg chg="del">
          <ac:chgData name="Kaivonen Kirsi" userId="f8ebb33f-0556-4734-9e15-93fceec018f7" providerId="ADAL" clId="{1203B326-573F-48CB-BDA6-4A2E077F327D}" dt="2024-09-15T08:24:33.491" v="185" actId="931"/>
          <ac:spMkLst>
            <pc:docMk/>
            <pc:sldMk cId="2441535377" sldId="293"/>
            <ac:spMk id="13" creationId="{DC3FBD9B-A280-C006-C05D-AB0CCC9E6F5F}"/>
          </ac:spMkLst>
        </pc:spChg>
        <pc:picChg chg="add del mod">
          <ac:chgData name="Kaivonen Kirsi" userId="f8ebb33f-0556-4734-9e15-93fceec018f7" providerId="ADAL" clId="{1203B326-573F-48CB-BDA6-4A2E077F327D}" dt="2024-09-15T11:00:52.150" v="7411" actId="478"/>
          <ac:picMkLst>
            <pc:docMk/>
            <pc:sldMk cId="2441535377" sldId="293"/>
            <ac:picMk id="3" creationId="{522CA0DB-4378-3EE4-7B41-4318A91B1D8A}"/>
          </ac:picMkLst>
        </pc:picChg>
        <pc:picChg chg="add mod">
          <ac:chgData name="Kaivonen Kirsi" userId="f8ebb33f-0556-4734-9e15-93fceec018f7" providerId="ADAL" clId="{1203B326-573F-48CB-BDA6-4A2E077F327D}" dt="2024-09-15T08:57:19.215" v="2218" actId="962"/>
          <ac:picMkLst>
            <pc:docMk/>
            <pc:sldMk cId="2441535377" sldId="293"/>
            <ac:picMk id="4" creationId="{7C177B60-AE23-1E62-0D61-8ECBBA6FF386}"/>
          </ac:picMkLst>
        </pc:picChg>
        <pc:picChg chg="mod">
          <ac:chgData name="Kaivonen Kirsi" userId="f8ebb33f-0556-4734-9e15-93fceec018f7" providerId="ADAL" clId="{1203B326-573F-48CB-BDA6-4A2E077F327D}" dt="2024-09-15T08:49:53.725" v="2015" actId="962"/>
          <ac:picMkLst>
            <pc:docMk/>
            <pc:sldMk cId="2441535377" sldId="293"/>
            <ac:picMk id="6" creationId="{7077D9D8-FC64-95A7-91F9-3149D9F2966F}"/>
          </ac:picMkLst>
        </pc:picChg>
      </pc:sldChg>
      <pc:sldChg chg="addSp modSp new mod modAnim modNotesTx">
        <pc:chgData name="Kaivonen Kirsi" userId="f8ebb33f-0556-4734-9e15-93fceec018f7" providerId="ADAL" clId="{1203B326-573F-48CB-BDA6-4A2E077F327D}" dt="2024-09-15T08:58:20.865" v="2223" actId="166"/>
        <pc:sldMkLst>
          <pc:docMk/>
          <pc:sldMk cId="1831154364" sldId="294"/>
        </pc:sldMkLst>
        <pc:spChg chg="mod">
          <ac:chgData name="Kaivonen Kirsi" userId="f8ebb33f-0556-4734-9e15-93fceec018f7" providerId="ADAL" clId="{1203B326-573F-48CB-BDA6-4A2E077F327D}" dt="2024-09-15T08:31:05.687" v="406" actId="120"/>
          <ac:spMkLst>
            <pc:docMk/>
            <pc:sldMk cId="1831154364" sldId="294"/>
            <ac:spMk id="2" creationId="{0E0A92A4-02BC-4937-524E-B7913301B754}"/>
          </ac:spMkLst>
        </pc:spChg>
        <pc:picChg chg="add mod ord">
          <ac:chgData name="Kaivonen Kirsi" userId="f8ebb33f-0556-4734-9e15-93fceec018f7" providerId="ADAL" clId="{1203B326-573F-48CB-BDA6-4A2E077F327D}" dt="2024-09-15T08:47:54.838" v="1839" actId="166"/>
          <ac:picMkLst>
            <pc:docMk/>
            <pc:sldMk cId="1831154364" sldId="294"/>
            <ac:picMk id="3" creationId="{BE104FE3-538B-5BE3-1D45-33513DAEACC7}"/>
          </ac:picMkLst>
        </pc:picChg>
        <pc:picChg chg="add mod">
          <ac:chgData name="Kaivonen Kirsi" userId="f8ebb33f-0556-4734-9e15-93fceec018f7" providerId="ADAL" clId="{1203B326-573F-48CB-BDA6-4A2E077F327D}" dt="2024-09-15T08:47:40.311" v="1837" actId="1076"/>
          <ac:picMkLst>
            <pc:docMk/>
            <pc:sldMk cId="1831154364" sldId="294"/>
            <ac:picMk id="4" creationId="{B27D6815-7942-63B5-9BDF-69EB0A575198}"/>
          </ac:picMkLst>
        </pc:picChg>
        <pc:picChg chg="add mod">
          <ac:chgData name="Kaivonen Kirsi" userId="f8ebb33f-0556-4734-9e15-93fceec018f7" providerId="ADAL" clId="{1203B326-573F-48CB-BDA6-4A2E077F327D}" dt="2024-09-15T08:48:59.988" v="1841" actId="14100"/>
          <ac:picMkLst>
            <pc:docMk/>
            <pc:sldMk cId="1831154364" sldId="294"/>
            <ac:picMk id="5" creationId="{C0D4E65A-D7F9-14FD-45C8-BAAECC89CF1A}"/>
          </ac:picMkLst>
        </pc:picChg>
        <pc:picChg chg="add mod ord">
          <ac:chgData name="Kaivonen Kirsi" userId="f8ebb33f-0556-4734-9e15-93fceec018f7" providerId="ADAL" clId="{1203B326-573F-48CB-BDA6-4A2E077F327D}" dt="2024-09-15T08:47:49.820" v="1838" actId="166"/>
          <ac:picMkLst>
            <pc:docMk/>
            <pc:sldMk cId="1831154364" sldId="294"/>
            <ac:picMk id="6" creationId="{7E6C5F45-6ABD-073C-1C3C-E646E0504769}"/>
          </ac:picMkLst>
        </pc:picChg>
        <pc:picChg chg="add mod ord">
          <ac:chgData name="Kaivonen Kirsi" userId="f8ebb33f-0556-4734-9e15-93fceec018f7" providerId="ADAL" clId="{1203B326-573F-48CB-BDA6-4A2E077F327D}" dt="2024-09-15T08:58:20.865" v="2223" actId="166"/>
          <ac:picMkLst>
            <pc:docMk/>
            <pc:sldMk cId="1831154364" sldId="294"/>
            <ac:picMk id="7" creationId="{6DAB76F8-F8E5-13DB-1EAB-84149104B15F}"/>
          </ac:picMkLst>
        </pc:picChg>
        <pc:picChg chg="add mod">
          <ac:chgData name="Kaivonen Kirsi" userId="f8ebb33f-0556-4734-9e15-93fceec018f7" providerId="ADAL" clId="{1203B326-573F-48CB-BDA6-4A2E077F327D}" dt="2024-09-15T08:47:17.403" v="1835" actId="1076"/>
          <ac:picMkLst>
            <pc:docMk/>
            <pc:sldMk cId="1831154364" sldId="294"/>
            <ac:picMk id="8" creationId="{AC28EB32-6DF3-2151-784B-B06E9A2E10AB}"/>
          </ac:picMkLst>
        </pc:picChg>
        <pc:picChg chg="add mod">
          <ac:chgData name="Kaivonen Kirsi" userId="f8ebb33f-0556-4734-9e15-93fceec018f7" providerId="ADAL" clId="{1203B326-573F-48CB-BDA6-4A2E077F327D}" dt="2024-09-15T08:48:14.857" v="1840" actId="1076"/>
          <ac:picMkLst>
            <pc:docMk/>
            <pc:sldMk cId="1831154364" sldId="294"/>
            <ac:picMk id="9" creationId="{731E1F3D-C06B-E4B6-C7E7-E3342DAEF747}"/>
          </ac:picMkLst>
        </pc:picChg>
        <pc:picChg chg="add mod">
          <ac:chgData name="Kaivonen Kirsi" userId="f8ebb33f-0556-4734-9e15-93fceec018f7" providerId="ADAL" clId="{1203B326-573F-48CB-BDA6-4A2E077F327D}" dt="2024-09-15T08:57:53.485" v="2222" actId="962"/>
          <ac:picMkLst>
            <pc:docMk/>
            <pc:sldMk cId="1831154364" sldId="294"/>
            <ac:picMk id="10" creationId="{311DB858-D942-CE14-D68E-1AFC8081D5C6}"/>
          </ac:picMkLst>
        </pc:picChg>
      </pc:sldChg>
      <pc:sldChg chg="addSp delSp modSp new mod modNotesTx">
        <pc:chgData name="Kaivonen Kirsi" userId="f8ebb33f-0556-4734-9e15-93fceec018f7" providerId="ADAL" clId="{1203B326-573F-48CB-BDA6-4A2E077F327D}" dt="2024-09-15T11:17:35.924" v="7979" actId="962"/>
        <pc:sldMkLst>
          <pc:docMk/>
          <pc:sldMk cId="4230342491" sldId="295"/>
        </pc:sldMkLst>
        <pc:spChg chg="mod">
          <ac:chgData name="Kaivonen Kirsi" userId="f8ebb33f-0556-4734-9e15-93fceec018f7" providerId="ADAL" clId="{1203B326-573F-48CB-BDA6-4A2E077F327D}" dt="2024-09-15T11:16:03.832" v="7865" actId="1076"/>
          <ac:spMkLst>
            <pc:docMk/>
            <pc:sldMk cId="4230342491" sldId="295"/>
            <ac:spMk id="2" creationId="{0D78D95B-2C9F-1EE0-DAD0-896CEF7C0F96}"/>
          </ac:spMkLst>
        </pc:spChg>
        <pc:spChg chg="mod">
          <ac:chgData name="Kaivonen Kirsi" userId="f8ebb33f-0556-4734-9e15-93fceec018f7" providerId="ADAL" clId="{1203B326-573F-48CB-BDA6-4A2E077F327D}" dt="2024-09-15T11:16:46.642" v="7874" actId="20577"/>
          <ac:spMkLst>
            <pc:docMk/>
            <pc:sldMk cId="4230342491" sldId="295"/>
            <ac:spMk id="3" creationId="{DD61E1BC-8EBD-9FAD-D8EB-54DABA74C10C}"/>
          </ac:spMkLst>
        </pc:spChg>
        <pc:spChg chg="del">
          <ac:chgData name="Kaivonen Kirsi" userId="f8ebb33f-0556-4734-9e15-93fceec018f7" providerId="ADAL" clId="{1203B326-573F-48CB-BDA6-4A2E077F327D}" dt="2024-09-15T08:52:31.995" v="2018" actId="931"/>
          <ac:spMkLst>
            <pc:docMk/>
            <pc:sldMk cId="4230342491" sldId="295"/>
            <ac:spMk id="4" creationId="{6DD3F0C7-73EC-5F82-9359-E45B7AE708A9}"/>
          </ac:spMkLst>
        </pc:spChg>
        <pc:picChg chg="add mod ord modCrop">
          <ac:chgData name="Kaivonen Kirsi" userId="f8ebb33f-0556-4734-9e15-93fceec018f7" providerId="ADAL" clId="{1203B326-573F-48CB-BDA6-4A2E077F327D}" dt="2024-09-15T11:17:35.924" v="7979" actId="962"/>
          <ac:picMkLst>
            <pc:docMk/>
            <pc:sldMk cId="4230342491" sldId="295"/>
            <ac:picMk id="6" creationId="{62FCDEFA-D605-E0F5-4083-B8D588F467F2}"/>
          </ac:picMkLst>
        </pc:picChg>
        <pc:picChg chg="add mod">
          <ac:chgData name="Kaivonen Kirsi" userId="f8ebb33f-0556-4734-9e15-93fceec018f7" providerId="ADAL" clId="{1203B326-573F-48CB-BDA6-4A2E077F327D}" dt="2024-09-15T11:17:01.368" v="7875" actId="1076"/>
          <ac:picMkLst>
            <pc:docMk/>
            <pc:sldMk cId="4230342491" sldId="295"/>
            <ac:picMk id="7" creationId="{92F73679-E228-E294-758E-EA937501D883}"/>
          </ac:picMkLst>
        </pc:picChg>
      </pc:sldChg>
      <pc:sldChg chg="addSp delSp modSp new mod modNotesTx">
        <pc:chgData name="Kaivonen Kirsi" userId="f8ebb33f-0556-4734-9e15-93fceec018f7" providerId="ADAL" clId="{1203B326-573F-48CB-BDA6-4A2E077F327D}" dt="2024-09-15T12:31:17.411" v="7987" actId="18131"/>
        <pc:sldMkLst>
          <pc:docMk/>
          <pc:sldMk cId="2643742393" sldId="296"/>
        </pc:sldMkLst>
        <pc:spChg chg="del">
          <ac:chgData name="Kaivonen Kirsi" userId="f8ebb33f-0556-4734-9e15-93fceec018f7" providerId="ADAL" clId="{1203B326-573F-48CB-BDA6-4A2E077F327D}" dt="2024-09-15T09:00:38.591" v="2232" actId="26606"/>
          <ac:spMkLst>
            <pc:docMk/>
            <pc:sldMk cId="2643742393" sldId="296"/>
            <ac:spMk id="2" creationId="{5CF2B391-D2C0-BCC3-57AA-8A2218B5676B}"/>
          </ac:spMkLst>
        </pc:spChg>
        <pc:spChg chg="del">
          <ac:chgData name="Kaivonen Kirsi" userId="f8ebb33f-0556-4734-9e15-93fceec018f7" providerId="ADAL" clId="{1203B326-573F-48CB-BDA6-4A2E077F327D}" dt="2024-09-15T09:00:38.591" v="2232" actId="26606"/>
          <ac:spMkLst>
            <pc:docMk/>
            <pc:sldMk cId="2643742393" sldId="296"/>
            <ac:spMk id="3" creationId="{57B09B46-4858-9F9B-730D-64F1ACB66C6C}"/>
          </ac:spMkLst>
        </pc:spChg>
        <pc:spChg chg="del">
          <ac:chgData name="Kaivonen Kirsi" userId="f8ebb33f-0556-4734-9e15-93fceec018f7" providerId="ADAL" clId="{1203B326-573F-48CB-BDA6-4A2E077F327D}" dt="2024-09-15T09:00:27.172" v="2229" actId="931"/>
          <ac:spMkLst>
            <pc:docMk/>
            <pc:sldMk cId="2643742393" sldId="296"/>
            <ac:spMk id="4" creationId="{A4028F3D-31E4-F715-CD0B-CB231B7E1E3F}"/>
          </ac:spMkLst>
        </pc:spChg>
        <pc:spChg chg="add mod">
          <ac:chgData name="Kaivonen Kirsi" userId="f8ebb33f-0556-4734-9e15-93fceec018f7" providerId="ADAL" clId="{1203B326-573F-48CB-BDA6-4A2E077F327D}" dt="2024-09-15T09:02:38.104" v="2283" actId="1076"/>
          <ac:spMkLst>
            <pc:docMk/>
            <pc:sldMk cId="2643742393" sldId="296"/>
            <ac:spMk id="11" creationId="{777997C7-C5A4-D0D3-4A05-37EA11059A73}"/>
          </ac:spMkLst>
        </pc:spChg>
        <pc:spChg chg="add del">
          <ac:chgData name="Kaivonen Kirsi" userId="f8ebb33f-0556-4734-9e15-93fceec018f7" providerId="ADAL" clId="{1203B326-573F-48CB-BDA6-4A2E077F327D}" dt="2024-09-15T09:01:56.583" v="2279" actId="478"/>
          <ac:spMkLst>
            <pc:docMk/>
            <pc:sldMk cId="2643742393" sldId="296"/>
            <ac:spMk id="13" creationId="{AD3AEBF1-3164-F179-EE53-BE526295945B}"/>
          </ac:spMkLst>
        </pc:spChg>
        <pc:picChg chg="add mod ord modCrop">
          <ac:chgData name="Kaivonen Kirsi" userId="f8ebb33f-0556-4734-9e15-93fceec018f7" providerId="ADAL" clId="{1203B326-573F-48CB-BDA6-4A2E077F327D}" dt="2024-09-15T12:31:17.411" v="7987" actId="18131"/>
          <ac:picMkLst>
            <pc:docMk/>
            <pc:sldMk cId="2643742393" sldId="296"/>
            <ac:picMk id="6" creationId="{79585D40-D0E9-5EBB-3E38-6DC0B0888444}"/>
          </ac:picMkLst>
        </pc:picChg>
        <pc:picChg chg="add mod">
          <ac:chgData name="Kaivonen Kirsi" userId="f8ebb33f-0556-4734-9e15-93fceec018f7" providerId="ADAL" clId="{1203B326-573F-48CB-BDA6-4A2E077F327D}" dt="2024-09-15T09:03:05.919" v="2403" actId="962"/>
          <ac:picMkLst>
            <pc:docMk/>
            <pc:sldMk cId="2643742393" sldId="296"/>
            <ac:picMk id="7" creationId="{35C5E34B-9772-D55E-8A3F-715D8A926AB7}"/>
          </ac:picMkLst>
        </pc:picChg>
        <pc:picChg chg="add mod">
          <ac:chgData name="Kaivonen Kirsi" userId="f8ebb33f-0556-4734-9e15-93fceec018f7" providerId="ADAL" clId="{1203B326-573F-48CB-BDA6-4A2E077F327D}" dt="2024-09-15T09:03:32.837" v="2405" actId="1076"/>
          <ac:picMkLst>
            <pc:docMk/>
            <pc:sldMk cId="2643742393" sldId="296"/>
            <ac:picMk id="8" creationId="{7F73E254-6061-A8DA-6818-AFE7AA5AA26B}"/>
          </ac:picMkLst>
        </pc:picChg>
      </pc:sldChg>
      <pc:sldChg chg="addSp delSp modSp new mod modNotesTx">
        <pc:chgData name="Kaivonen Kirsi" userId="f8ebb33f-0556-4734-9e15-93fceec018f7" providerId="ADAL" clId="{1203B326-573F-48CB-BDA6-4A2E077F327D}" dt="2024-09-15T09:24:04.570" v="3256"/>
        <pc:sldMkLst>
          <pc:docMk/>
          <pc:sldMk cId="739361021" sldId="297"/>
        </pc:sldMkLst>
        <pc:spChg chg="mod">
          <ac:chgData name="Kaivonen Kirsi" userId="f8ebb33f-0556-4734-9e15-93fceec018f7" providerId="ADAL" clId="{1203B326-573F-48CB-BDA6-4A2E077F327D}" dt="2024-09-15T09:06:25.985" v="2430" actId="26606"/>
          <ac:spMkLst>
            <pc:docMk/>
            <pc:sldMk cId="739361021" sldId="297"/>
            <ac:spMk id="2" creationId="{25B837DC-3FF0-0912-1579-F983E986A3FB}"/>
          </ac:spMkLst>
        </pc:spChg>
        <pc:spChg chg="mod">
          <ac:chgData name="Kaivonen Kirsi" userId="f8ebb33f-0556-4734-9e15-93fceec018f7" providerId="ADAL" clId="{1203B326-573F-48CB-BDA6-4A2E077F327D}" dt="2024-09-15T09:06:25.985" v="2430" actId="26606"/>
          <ac:spMkLst>
            <pc:docMk/>
            <pc:sldMk cId="739361021" sldId="297"/>
            <ac:spMk id="3" creationId="{2A24804D-7C1B-ED7A-66F1-1D051C332CA3}"/>
          </ac:spMkLst>
        </pc:spChg>
        <pc:spChg chg="del">
          <ac:chgData name="Kaivonen Kirsi" userId="f8ebb33f-0556-4734-9e15-93fceec018f7" providerId="ADAL" clId="{1203B326-573F-48CB-BDA6-4A2E077F327D}" dt="2024-09-15T09:05:52.965" v="2427" actId="931"/>
          <ac:spMkLst>
            <pc:docMk/>
            <pc:sldMk cId="739361021" sldId="297"/>
            <ac:spMk id="4" creationId="{62695A47-B975-5D38-F069-6ECF1CAA7ACC}"/>
          </ac:spMkLst>
        </pc:spChg>
        <pc:picChg chg="add mod ord modCrop">
          <ac:chgData name="Kaivonen Kirsi" userId="f8ebb33f-0556-4734-9e15-93fceec018f7" providerId="ADAL" clId="{1203B326-573F-48CB-BDA6-4A2E077F327D}" dt="2024-09-15T09:24:04.570" v="3256"/>
          <ac:picMkLst>
            <pc:docMk/>
            <pc:sldMk cId="739361021" sldId="297"/>
            <ac:picMk id="6" creationId="{106982C1-744B-AAA9-648B-8E164B1AFB17}"/>
          </ac:picMkLst>
        </pc:picChg>
        <pc:picChg chg="add del mod">
          <ac:chgData name="Kaivonen Kirsi" userId="f8ebb33f-0556-4734-9e15-93fceec018f7" providerId="ADAL" clId="{1203B326-573F-48CB-BDA6-4A2E077F327D}" dt="2024-09-15T09:14:42.921" v="2681" actId="478"/>
          <ac:picMkLst>
            <pc:docMk/>
            <pc:sldMk cId="739361021" sldId="297"/>
            <ac:picMk id="7" creationId="{36F3873F-CDE6-3026-ECD2-5AFA6F4A7FC6}"/>
          </ac:picMkLst>
        </pc:picChg>
        <pc:picChg chg="add mod">
          <ac:chgData name="Kaivonen Kirsi" userId="f8ebb33f-0556-4734-9e15-93fceec018f7" providerId="ADAL" clId="{1203B326-573F-48CB-BDA6-4A2E077F327D}" dt="2024-09-15T09:21:10.576" v="3250" actId="962"/>
          <ac:picMkLst>
            <pc:docMk/>
            <pc:sldMk cId="739361021" sldId="297"/>
            <ac:picMk id="8" creationId="{CCD1AA6D-64FF-4A85-8A57-F5FFD87EE72F}"/>
          </ac:picMkLst>
        </pc:picChg>
      </pc:sldChg>
      <pc:sldChg chg="addSp delSp modSp new mod">
        <pc:chgData name="Kaivonen Kirsi" userId="f8ebb33f-0556-4734-9e15-93fceec018f7" providerId="ADAL" clId="{1203B326-573F-48CB-BDA6-4A2E077F327D}" dt="2024-09-15T09:13:28.056" v="2630" actId="1076"/>
        <pc:sldMkLst>
          <pc:docMk/>
          <pc:sldMk cId="105820420" sldId="298"/>
        </pc:sldMkLst>
        <pc:spChg chg="mod">
          <ac:chgData name="Kaivonen Kirsi" userId="f8ebb33f-0556-4734-9e15-93fceec018f7" providerId="ADAL" clId="{1203B326-573F-48CB-BDA6-4A2E077F327D}" dt="2024-09-15T09:13:28.056" v="2630" actId="1076"/>
          <ac:spMkLst>
            <pc:docMk/>
            <pc:sldMk cId="105820420" sldId="298"/>
            <ac:spMk id="2" creationId="{9AB9996F-16D0-D493-6E0C-DE2C469CC8FD}"/>
          </ac:spMkLst>
        </pc:spChg>
        <pc:spChg chg="del mod">
          <ac:chgData name="Kaivonen Kirsi" userId="f8ebb33f-0556-4734-9e15-93fceec018f7" providerId="ADAL" clId="{1203B326-573F-48CB-BDA6-4A2E077F327D}" dt="2024-09-15T09:13:14.689" v="2628" actId="478"/>
          <ac:spMkLst>
            <pc:docMk/>
            <pc:sldMk cId="105820420" sldId="298"/>
            <ac:spMk id="3" creationId="{7E3D10D7-62DF-B8FD-C0D5-BF5DCF2221E1}"/>
          </ac:spMkLst>
        </pc:spChg>
        <pc:spChg chg="del">
          <ac:chgData name="Kaivonen Kirsi" userId="f8ebb33f-0556-4734-9e15-93fceec018f7" providerId="ADAL" clId="{1203B326-573F-48CB-BDA6-4A2E077F327D}" dt="2024-09-15T09:11:00.672" v="2499" actId="931"/>
          <ac:spMkLst>
            <pc:docMk/>
            <pc:sldMk cId="105820420" sldId="298"/>
            <ac:spMk id="4" creationId="{28B04851-C336-EEE0-87B1-AAA4B821DA1E}"/>
          </ac:spMkLst>
        </pc:spChg>
        <pc:spChg chg="add del mod">
          <ac:chgData name="Kaivonen Kirsi" userId="f8ebb33f-0556-4734-9e15-93fceec018f7" providerId="ADAL" clId="{1203B326-573F-48CB-BDA6-4A2E077F327D}" dt="2024-09-15T09:12:06.186" v="2516" actId="478"/>
          <ac:spMkLst>
            <pc:docMk/>
            <pc:sldMk cId="105820420" sldId="298"/>
            <ac:spMk id="8" creationId="{F1FF0458-DAA7-7759-2B31-BEF627210E3D}"/>
          </ac:spMkLst>
        </pc:spChg>
        <pc:picChg chg="add del mod">
          <ac:chgData name="Kaivonen Kirsi" userId="f8ebb33f-0556-4734-9e15-93fceec018f7" providerId="ADAL" clId="{1203B326-573F-48CB-BDA6-4A2E077F327D}" dt="2024-09-15T09:12:01.676" v="2515" actId="478"/>
          <ac:picMkLst>
            <pc:docMk/>
            <pc:sldMk cId="105820420" sldId="298"/>
            <ac:picMk id="6" creationId="{4AC80B38-37E9-49CC-FA23-C06DA3587628}"/>
          </ac:picMkLst>
        </pc:picChg>
        <pc:picChg chg="add mod">
          <ac:chgData name="Kaivonen Kirsi" userId="f8ebb33f-0556-4734-9e15-93fceec018f7" providerId="ADAL" clId="{1203B326-573F-48CB-BDA6-4A2E077F327D}" dt="2024-09-15T09:12:35.520" v="2602" actId="962"/>
          <ac:picMkLst>
            <pc:docMk/>
            <pc:sldMk cId="105820420" sldId="298"/>
            <ac:picMk id="9" creationId="{BFCA6091-14F2-CDDF-8385-5D92EDAF0324}"/>
          </ac:picMkLst>
        </pc:picChg>
      </pc:sldChg>
      <pc:sldChg chg="addSp delSp modSp new mod modAnim modNotesTx">
        <pc:chgData name="Kaivonen Kirsi" userId="f8ebb33f-0556-4734-9e15-93fceec018f7" providerId="ADAL" clId="{1203B326-573F-48CB-BDA6-4A2E077F327D}" dt="2024-09-15T09:32:46.738" v="4044" actId="122"/>
        <pc:sldMkLst>
          <pc:docMk/>
          <pc:sldMk cId="2503321889" sldId="299"/>
        </pc:sldMkLst>
        <pc:spChg chg="mod">
          <ac:chgData name="Kaivonen Kirsi" userId="f8ebb33f-0556-4734-9e15-93fceec018f7" providerId="ADAL" clId="{1203B326-573F-48CB-BDA6-4A2E077F327D}" dt="2024-09-15T09:32:46.738" v="4044" actId="122"/>
          <ac:spMkLst>
            <pc:docMk/>
            <pc:sldMk cId="2503321889" sldId="299"/>
            <ac:spMk id="2" creationId="{D3CC9509-3FD8-5D41-A620-3F433FFE63BC}"/>
          </ac:spMkLst>
        </pc:spChg>
        <pc:spChg chg="del">
          <ac:chgData name="Kaivonen Kirsi" userId="f8ebb33f-0556-4734-9e15-93fceec018f7" providerId="ADAL" clId="{1203B326-573F-48CB-BDA6-4A2E077F327D}" dt="2024-09-15T09:27:26.853" v="3261" actId="931"/>
          <ac:spMkLst>
            <pc:docMk/>
            <pc:sldMk cId="2503321889" sldId="299"/>
            <ac:spMk id="3" creationId="{F79AC295-B4A3-622A-01C9-A06508F15216}"/>
          </ac:spMkLst>
        </pc:spChg>
        <pc:picChg chg="add mod">
          <ac:chgData name="Kaivonen Kirsi" userId="f8ebb33f-0556-4734-9e15-93fceec018f7" providerId="ADAL" clId="{1203B326-573F-48CB-BDA6-4A2E077F327D}" dt="2024-09-15T09:27:52.214" v="3375" actId="962"/>
          <ac:picMkLst>
            <pc:docMk/>
            <pc:sldMk cId="2503321889" sldId="299"/>
            <ac:picMk id="5" creationId="{80341503-95D6-FAAE-6EEB-B648DA48EBF5}"/>
          </ac:picMkLst>
        </pc:picChg>
        <pc:picChg chg="add mod">
          <ac:chgData name="Kaivonen Kirsi" userId="f8ebb33f-0556-4734-9e15-93fceec018f7" providerId="ADAL" clId="{1203B326-573F-48CB-BDA6-4A2E077F327D}" dt="2024-09-15T09:31:36.628" v="3918" actId="962"/>
          <ac:picMkLst>
            <pc:docMk/>
            <pc:sldMk cId="2503321889" sldId="299"/>
            <ac:picMk id="6" creationId="{DB3BF9EF-9BD1-4086-885D-C56A8DF76214}"/>
          </ac:picMkLst>
        </pc:picChg>
      </pc:sldChg>
      <pc:sldChg chg="addSp delSp modSp new mod modNotesTx">
        <pc:chgData name="Kaivonen Kirsi" userId="f8ebb33f-0556-4734-9e15-93fceec018f7" providerId="ADAL" clId="{1203B326-573F-48CB-BDA6-4A2E077F327D}" dt="2024-09-15T10:00:49.556" v="4753"/>
        <pc:sldMkLst>
          <pc:docMk/>
          <pc:sldMk cId="3231133217" sldId="300"/>
        </pc:sldMkLst>
        <pc:spChg chg="mod ord">
          <ac:chgData name="Kaivonen Kirsi" userId="f8ebb33f-0556-4734-9e15-93fceec018f7" providerId="ADAL" clId="{1203B326-573F-48CB-BDA6-4A2E077F327D}" dt="2024-09-15T09:58:16.893" v="4748"/>
          <ac:spMkLst>
            <pc:docMk/>
            <pc:sldMk cId="3231133217" sldId="300"/>
            <ac:spMk id="2" creationId="{0E9322E2-80DD-CCA5-2DD9-118268793547}"/>
          </ac:spMkLst>
        </pc:spChg>
        <pc:spChg chg="add del mod">
          <ac:chgData name="Kaivonen Kirsi" userId="f8ebb33f-0556-4734-9e15-93fceec018f7" providerId="ADAL" clId="{1203B326-573F-48CB-BDA6-4A2E077F327D}" dt="2024-09-15T09:36:34.312" v="4134" actId="478"/>
          <ac:spMkLst>
            <pc:docMk/>
            <pc:sldMk cId="3231133217" sldId="300"/>
            <ac:spMk id="4" creationId="{262EB7E0-2272-BC2F-B15E-7D7E0672171F}"/>
          </ac:spMkLst>
        </pc:spChg>
        <pc:spChg chg="add del mod ord">
          <ac:chgData name="Kaivonen Kirsi" userId="f8ebb33f-0556-4734-9e15-93fceec018f7" providerId="ADAL" clId="{1203B326-573F-48CB-BDA6-4A2E077F327D}" dt="2024-09-15T09:53:11.708" v="4702" actId="478"/>
          <ac:spMkLst>
            <pc:docMk/>
            <pc:sldMk cId="3231133217" sldId="300"/>
            <ac:spMk id="5" creationId="{205E55F2-4194-6965-9214-9632A2056C2B}"/>
          </ac:spMkLst>
        </pc:spChg>
        <pc:spChg chg="add del mod">
          <ac:chgData name="Kaivonen Kirsi" userId="f8ebb33f-0556-4734-9e15-93fceec018f7" providerId="ADAL" clId="{1203B326-573F-48CB-BDA6-4A2E077F327D}" dt="2024-09-15T09:54:01.877" v="4709" actId="478"/>
          <ac:spMkLst>
            <pc:docMk/>
            <pc:sldMk cId="3231133217" sldId="300"/>
            <ac:spMk id="6" creationId="{534A34F7-F4D0-33F7-995A-8BBDD34794B0}"/>
          </ac:spMkLst>
        </pc:spChg>
        <pc:spChg chg="add mod ord">
          <ac:chgData name="Kaivonen Kirsi" userId="f8ebb33f-0556-4734-9e15-93fceec018f7" providerId="ADAL" clId="{1203B326-573F-48CB-BDA6-4A2E077F327D}" dt="2024-09-15T09:55:18.322" v="4715" actId="1076"/>
          <ac:spMkLst>
            <pc:docMk/>
            <pc:sldMk cId="3231133217" sldId="300"/>
            <ac:spMk id="7" creationId="{BDE8F8DC-0E77-4291-0420-B85101BEC714}"/>
          </ac:spMkLst>
        </pc:spChg>
        <pc:spChg chg="add del mod ord">
          <ac:chgData name="Kaivonen Kirsi" userId="f8ebb33f-0556-4734-9e15-93fceec018f7" providerId="ADAL" clId="{1203B326-573F-48CB-BDA6-4A2E077F327D}" dt="2024-09-15T09:53:11.762" v="4704"/>
          <ac:spMkLst>
            <pc:docMk/>
            <pc:sldMk cId="3231133217" sldId="300"/>
            <ac:spMk id="8" creationId="{8F59C382-C80E-0BC0-295B-80DA8B0A6666}"/>
          </ac:spMkLst>
        </pc:spChg>
        <pc:spChg chg="add mod ord">
          <ac:chgData name="Kaivonen Kirsi" userId="f8ebb33f-0556-4734-9e15-93fceec018f7" providerId="ADAL" clId="{1203B326-573F-48CB-BDA6-4A2E077F327D}" dt="2024-09-15T09:57:18.210" v="4724"/>
          <ac:spMkLst>
            <pc:docMk/>
            <pc:sldMk cId="3231133217" sldId="300"/>
            <ac:spMk id="9" creationId="{F296A7B3-A60F-5CBA-D853-D7488567670F}"/>
          </ac:spMkLst>
        </pc:spChg>
        <pc:spChg chg="add mod">
          <ac:chgData name="Kaivonen Kirsi" userId="f8ebb33f-0556-4734-9e15-93fceec018f7" providerId="ADAL" clId="{1203B326-573F-48CB-BDA6-4A2E077F327D}" dt="2024-09-15T09:55:22.999" v="4716" actId="1076"/>
          <ac:spMkLst>
            <pc:docMk/>
            <pc:sldMk cId="3231133217" sldId="300"/>
            <ac:spMk id="10" creationId="{D9BB20F8-D522-631B-41CA-AF1DF0CECA1D}"/>
          </ac:spMkLst>
        </pc:spChg>
        <pc:picChg chg="add mod ord">
          <ac:chgData name="Kaivonen Kirsi" userId="f8ebb33f-0556-4734-9e15-93fceec018f7" providerId="ADAL" clId="{1203B326-573F-48CB-BDA6-4A2E077F327D}" dt="2024-09-15T10:00:14.312" v="4752" actId="962"/>
          <ac:picMkLst>
            <pc:docMk/>
            <pc:sldMk cId="3231133217" sldId="300"/>
            <ac:picMk id="3" creationId="{C402121E-8D06-5210-00A2-54FB0C0B8FC7}"/>
          </ac:picMkLst>
        </pc:picChg>
        <pc:picChg chg="add mod">
          <ac:chgData name="Kaivonen Kirsi" userId="f8ebb33f-0556-4734-9e15-93fceec018f7" providerId="ADAL" clId="{1203B326-573F-48CB-BDA6-4A2E077F327D}" dt="2024-09-15T09:59:00.701" v="4751" actId="1076"/>
          <ac:picMkLst>
            <pc:docMk/>
            <pc:sldMk cId="3231133217" sldId="300"/>
            <ac:picMk id="11" creationId="{D3A0EE5C-CD4D-5F6E-9358-FAD981814C78}"/>
          </ac:picMkLst>
        </pc:picChg>
      </pc:sldChg>
      <pc:sldChg chg="addSp delSp modSp new mod">
        <pc:chgData name="Kaivonen Kirsi" userId="f8ebb33f-0556-4734-9e15-93fceec018f7" providerId="ADAL" clId="{1203B326-573F-48CB-BDA6-4A2E077F327D}" dt="2024-09-15T10:02:40.782" v="4882" actId="1076"/>
        <pc:sldMkLst>
          <pc:docMk/>
          <pc:sldMk cId="2656954426" sldId="301"/>
        </pc:sldMkLst>
        <pc:spChg chg="mod">
          <ac:chgData name="Kaivonen Kirsi" userId="f8ebb33f-0556-4734-9e15-93fceec018f7" providerId="ADAL" clId="{1203B326-573F-48CB-BDA6-4A2E077F327D}" dt="2024-09-15T10:02:40.782" v="4882" actId="1076"/>
          <ac:spMkLst>
            <pc:docMk/>
            <pc:sldMk cId="2656954426" sldId="301"/>
            <ac:spMk id="2" creationId="{2D468577-6FF4-E68A-E7E3-BDA85132649E}"/>
          </ac:spMkLst>
        </pc:spChg>
        <pc:spChg chg="del">
          <ac:chgData name="Kaivonen Kirsi" userId="f8ebb33f-0556-4734-9e15-93fceec018f7" providerId="ADAL" clId="{1203B326-573F-48CB-BDA6-4A2E077F327D}" dt="2024-09-15T10:02:21.620" v="4850" actId="478"/>
          <ac:spMkLst>
            <pc:docMk/>
            <pc:sldMk cId="2656954426" sldId="301"/>
            <ac:spMk id="3" creationId="{AD1046E1-C687-DBD8-D85F-E82DC07ED85C}"/>
          </ac:spMkLst>
        </pc:spChg>
        <pc:spChg chg="del">
          <ac:chgData name="Kaivonen Kirsi" userId="f8ebb33f-0556-4734-9e15-93fceec018f7" providerId="ADAL" clId="{1203B326-573F-48CB-BDA6-4A2E077F327D}" dt="2024-09-15T10:01:39.593" v="4755" actId="478"/>
          <ac:spMkLst>
            <pc:docMk/>
            <pc:sldMk cId="2656954426" sldId="301"/>
            <ac:spMk id="4" creationId="{8B546CF6-665E-CEC8-71A7-264FC74A465C}"/>
          </ac:spMkLst>
        </pc:spChg>
        <pc:picChg chg="add mod">
          <ac:chgData name="Kaivonen Kirsi" userId="f8ebb33f-0556-4734-9e15-93fceec018f7" providerId="ADAL" clId="{1203B326-573F-48CB-BDA6-4A2E077F327D}" dt="2024-09-15T10:02:14.585" v="4849" actId="962"/>
          <ac:picMkLst>
            <pc:docMk/>
            <pc:sldMk cId="2656954426" sldId="301"/>
            <ac:picMk id="5" creationId="{773EB4E1-2F3D-E651-B407-2E42B66CDEBB}"/>
          </ac:picMkLst>
        </pc:picChg>
      </pc:sldChg>
      <pc:sldChg chg="addSp delSp modSp new mod modNotesTx">
        <pc:chgData name="Kaivonen Kirsi" userId="f8ebb33f-0556-4734-9e15-93fceec018f7" providerId="ADAL" clId="{1203B326-573F-48CB-BDA6-4A2E077F327D}" dt="2024-09-15T10:08:09.102" v="5311" actId="962"/>
        <pc:sldMkLst>
          <pc:docMk/>
          <pc:sldMk cId="3966591927" sldId="302"/>
        </pc:sldMkLst>
        <pc:spChg chg="mod">
          <ac:chgData name="Kaivonen Kirsi" userId="f8ebb33f-0556-4734-9e15-93fceec018f7" providerId="ADAL" clId="{1203B326-573F-48CB-BDA6-4A2E077F327D}" dt="2024-09-15T10:07:03.104" v="5306" actId="1076"/>
          <ac:spMkLst>
            <pc:docMk/>
            <pc:sldMk cId="3966591927" sldId="302"/>
            <ac:spMk id="2" creationId="{D88EAC29-484A-0033-8497-3DA92BF34A4D}"/>
          </ac:spMkLst>
        </pc:spChg>
        <pc:spChg chg="del mod">
          <ac:chgData name="Kaivonen Kirsi" userId="f8ebb33f-0556-4734-9e15-93fceec018f7" providerId="ADAL" clId="{1203B326-573F-48CB-BDA6-4A2E077F327D}" dt="2024-09-15T10:04:29.451" v="5006" actId="478"/>
          <ac:spMkLst>
            <pc:docMk/>
            <pc:sldMk cId="3966591927" sldId="302"/>
            <ac:spMk id="3" creationId="{FAA4AF3D-2C69-5EBA-36C3-C95E656F9E4E}"/>
          </ac:spMkLst>
        </pc:spChg>
        <pc:spChg chg="del">
          <ac:chgData name="Kaivonen Kirsi" userId="f8ebb33f-0556-4734-9e15-93fceec018f7" providerId="ADAL" clId="{1203B326-573F-48CB-BDA6-4A2E077F327D}" dt="2024-09-15T10:03:45.319" v="4884" actId="931"/>
          <ac:spMkLst>
            <pc:docMk/>
            <pc:sldMk cId="3966591927" sldId="302"/>
            <ac:spMk id="4" creationId="{EEE459E1-9AC0-612A-44A4-27CD2F13B6FC}"/>
          </ac:spMkLst>
        </pc:spChg>
        <pc:picChg chg="add mod">
          <ac:chgData name="Kaivonen Kirsi" userId="f8ebb33f-0556-4734-9e15-93fceec018f7" providerId="ADAL" clId="{1203B326-573F-48CB-BDA6-4A2E077F327D}" dt="2024-09-15T10:05:58.414" v="5171" actId="962"/>
          <ac:picMkLst>
            <pc:docMk/>
            <pc:sldMk cId="3966591927" sldId="302"/>
            <ac:picMk id="6" creationId="{264333F8-02EE-A541-26CE-5E50E15FA49E}"/>
          </ac:picMkLst>
        </pc:picChg>
        <pc:picChg chg="add mod">
          <ac:chgData name="Kaivonen Kirsi" userId="f8ebb33f-0556-4734-9e15-93fceec018f7" providerId="ADAL" clId="{1203B326-573F-48CB-BDA6-4A2E077F327D}" dt="2024-09-15T10:07:08.675" v="5307" actId="1076"/>
          <ac:picMkLst>
            <pc:docMk/>
            <pc:sldMk cId="3966591927" sldId="302"/>
            <ac:picMk id="7" creationId="{76FDE403-356F-75AA-BBA9-403548A9D158}"/>
          </ac:picMkLst>
        </pc:picChg>
        <pc:picChg chg="add mod">
          <ac:chgData name="Kaivonen Kirsi" userId="f8ebb33f-0556-4734-9e15-93fceec018f7" providerId="ADAL" clId="{1203B326-573F-48CB-BDA6-4A2E077F327D}" dt="2024-09-15T10:06:54.782" v="5305" actId="962"/>
          <ac:picMkLst>
            <pc:docMk/>
            <pc:sldMk cId="3966591927" sldId="302"/>
            <ac:picMk id="8" creationId="{8C657481-1305-A9F7-5EA7-CC2874D74D3C}"/>
          </ac:picMkLst>
        </pc:picChg>
        <pc:picChg chg="add mod">
          <ac:chgData name="Kaivonen Kirsi" userId="f8ebb33f-0556-4734-9e15-93fceec018f7" providerId="ADAL" clId="{1203B326-573F-48CB-BDA6-4A2E077F327D}" dt="2024-09-15T10:08:09.102" v="5311" actId="962"/>
          <ac:picMkLst>
            <pc:docMk/>
            <pc:sldMk cId="3966591927" sldId="302"/>
            <ac:picMk id="9" creationId="{92DED674-0985-AD73-00C2-9B1AA6CE3FFD}"/>
          </ac:picMkLst>
        </pc:picChg>
      </pc:sldChg>
      <pc:sldChg chg="addSp delSp modSp new mod modNotesTx">
        <pc:chgData name="Kaivonen Kirsi" userId="f8ebb33f-0556-4734-9e15-93fceec018f7" providerId="ADAL" clId="{1203B326-573F-48CB-BDA6-4A2E077F327D}" dt="2024-09-15T10:19:19.685" v="5591" actId="962"/>
        <pc:sldMkLst>
          <pc:docMk/>
          <pc:sldMk cId="686649565" sldId="303"/>
        </pc:sldMkLst>
        <pc:spChg chg="mod">
          <ac:chgData name="Kaivonen Kirsi" userId="f8ebb33f-0556-4734-9e15-93fceec018f7" providerId="ADAL" clId="{1203B326-573F-48CB-BDA6-4A2E077F327D}" dt="2024-09-15T10:15:46.332" v="5438" actId="20577"/>
          <ac:spMkLst>
            <pc:docMk/>
            <pc:sldMk cId="686649565" sldId="303"/>
            <ac:spMk id="2" creationId="{4B324BE7-7DCB-E509-EFC3-59C55A40417B}"/>
          </ac:spMkLst>
        </pc:spChg>
        <pc:spChg chg="mod">
          <ac:chgData name="Kaivonen Kirsi" userId="f8ebb33f-0556-4734-9e15-93fceec018f7" providerId="ADAL" clId="{1203B326-573F-48CB-BDA6-4A2E077F327D}" dt="2024-09-15T10:14:59.664" v="5392" actId="20577"/>
          <ac:spMkLst>
            <pc:docMk/>
            <pc:sldMk cId="686649565" sldId="303"/>
            <ac:spMk id="3" creationId="{6CB4C2E2-2E16-7E92-2289-0E65B19F1983}"/>
          </ac:spMkLst>
        </pc:spChg>
        <pc:spChg chg="del">
          <ac:chgData name="Kaivonen Kirsi" userId="f8ebb33f-0556-4734-9e15-93fceec018f7" providerId="ADAL" clId="{1203B326-573F-48CB-BDA6-4A2E077F327D}" dt="2024-09-15T10:12:13.630" v="5322" actId="478"/>
          <ac:spMkLst>
            <pc:docMk/>
            <pc:sldMk cId="686649565" sldId="303"/>
            <ac:spMk id="4" creationId="{99B1C4CF-5683-A16F-2A5D-363031B9D4DE}"/>
          </ac:spMkLst>
        </pc:spChg>
        <pc:spChg chg="add mod">
          <ac:chgData name="Kaivonen Kirsi" userId="f8ebb33f-0556-4734-9e15-93fceec018f7" providerId="ADAL" clId="{1203B326-573F-48CB-BDA6-4A2E077F327D}" dt="2024-09-15T10:19:02.054" v="5590" actId="962"/>
          <ac:spMkLst>
            <pc:docMk/>
            <pc:sldMk cId="686649565" sldId="303"/>
            <ac:spMk id="6" creationId="{0E508651-985C-C8C8-8822-2D4FB088F1B5}"/>
          </ac:spMkLst>
        </pc:spChg>
        <pc:spChg chg="add mod">
          <ac:chgData name="Kaivonen Kirsi" userId="f8ebb33f-0556-4734-9e15-93fceec018f7" providerId="ADAL" clId="{1203B326-573F-48CB-BDA6-4A2E077F327D}" dt="2024-09-15T10:18:14.675" v="5468" actId="1076"/>
          <ac:spMkLst>
            <pc:docMk/>
            <pc:sldMk cId="686649565" sldId="303"/>
            <ac:spMk id="7" creationId="{E8F3EE13-443E-9645-BEEE-37AA35E29918}"/>
          </ac:spMkLst>
        </pc:spChg>
        <pc:picChg chg="add mod">
          <ac:chgData name="Kaivonen Kirsi" userId="f8ebb33f-0556-4734-9e15-93fceec018f7" providerId="ADAL" clId="{1203B326-573F-48CB-BDA6-4A2E077F327D}" dt="2024-09-15T10:19:19.685" v="5591" actId="962"/>
          <ac:picMkLst>
            <pc:docMk/>
            <pc:sldMk cId="686649565" sldId="303"/>
            <ac:picMk id="5" creationId="{47A0FE28-0067-2D63-2DBE-7C6DDCD63B9D}"/>
          </ac:picMkLst>
        </pc:picChg>
        <pc:picChg chg="add mod">
          <ac:chgData name="Kaivonen Kirsi" userId="f8ebb33f-0556-4734-9e15-93fceec018f7" providerId="ADAL" clId="{1203B326-573F-48CB-BDA6-4A2E077F327D}" dt="2024-09-15T10:18:24.268" v="5469" actId="1076"/>
          <ac:picMkLst>
            <pc:docMk/>
            <pc:sldMk cId="686649565" sldId="303"/>
            <ac:picMk id="1026" creationId="{C3A76516-2B16-AD0C-BC40-79D4D9A51387}"/>
          </ac:picMkLst>
        </pc:picChg>
      </pc:sldChg>
      <pc:sldChg chg="addSp delSp modSp new del mod modNotesTx">
        <pc:chgData name="Kaivonen Kirsi" userId="f8ebb33f-0556-4734-9e15-93fceec018f7" providerId="ADAL" clId="{1203B326-573F-48CB-BDA6-4A2E077F327D}" dt="2024-09-15T10:11:47.291" v="5318" actId="2696"/>
        <pc:sldMkLst>
          <pc:docMk/>
          <pc:sldMk cId="2345283996" sldId="303"/>
        </pc:sldMkLst>
        <pc:spChg chg="del">
          <ac:chgData name="Kaivonen Kirsi" userId="f8ebb33f-0556-4734-9e15-93fceec018f7" providerId="ADAL" clId="{1203B326-573F-48CB-BDA6-4A2E077F327D}" dt="2024-09-15T10:09:57.124" v="5314" actId="931"/>
          <ac:spMkLst>
            <pc:docMk/>
            <pc:sldMk cId="2345283996" sldId="303"/>
            <ac:spMk id="2" creationId="{847830FE-977C-23E4-930B-BE87E3F7C1C4}"/>
          </ac:spMkLst>
        </pc:spChg>
        <pc:spChg chg="add mod">
          <ac:chgData name="Kaivonen Kirsi" userId="f8ebb33f-0556-4734-9e15-93fceec018f7" providerId="ADAL" clId="{1203B326-573F-48CB-BDA6-4A2E077F327D}" dt="2024-09-15T10:11:36.862" v="5317" actId="478"/>
          <ac:spMkLst>
            <pc:docMk/>
            <pc:sldMk cId="2345283996" sldId="303"/>
            <ac:spMk id="8" creationId="{2F3A4D7C-09E3-2794-B06D-1AD52EC70B73}"/>
          </ac:spMkLst>
        </pc:spChg>
        <pc:picChg chg="add del mod">
          <ac:chgData name="Kaivonen Kirsi" userId="f8ebb33f-0556-4734-9e15-93fceec018f7" providerId="ADAL" clId="{1203B326-573F-48CB-BDA6-4A2E077F327D}" dt="2024-09-15T10:11:36.862" v="5317" actId="478"/>
          <ac:picMkLst>
            <pc:docMk/>
            <pc:sldMk cId="2345283996" sldId="303"/>
            <ac:picMk id="6" creationId="{E4D5C2E7-71E5-827D-4126-B68A2229DA5E}"/>
          </ac:picMkLst>
        </pc:picChg>
      </pc:sldChg>
      <pc:sldChg chg="addSp delSp modSp new mod modAnim modNotesTx">
        <pc:chgData name="Kaivonen Kirsi" userId="f8ebb33f-0556-4734-9e15-93fceec018f7" providerId="ADAL" clId="{1203B326-573F-48CB-BDA6-4A2E077F327D}" dt="2024-09-15T10:32:23.463" v="6436" actId="1076"/>
        <pc:sldMkLst>
          <pc:docMk/>
          <pc:sldMk cId="1043215151" sldId="304"/>
        </pc:sldMkLst>
        <pc:spChg chg="mod">
          <ac:chgData name="Kaivonen Kirsi" userId="f8ebb33f-0556-4734-9e15-93fceec018f7" providerId="ADAL" clId="{1203B326-573F-48CB-BDA6-4A2E077F327D}" dt="2024-09-15T10:25:28.886" v="6227" actId="20577"/>
          <ac:spMkLst>
            <pc:docMk/>
            <pc:sldMk cId="1043215151" sldId="304"/>
            <ac:spMk id="2" creationId="{7375A753-5EED-C1C7-87B0-27E3B831325A}"/>
          </ac:spMkLst>
        </pc:spChg>
        <pc:spChg chg="del">
          <ac:chgData name="Kaivonen Kirsi" userId="f8ebb33f-0556-4734-9e15-93fceec018f7" providerId="ADAL" clId="{1203B326-573F-48CB-BDA6-4A2E077F327D}" dt="2024-09-15T10:20:04.151" v="5593" actId="931"/>
          <ac:spMkLst>
            <pc:docMk/>
            <pc:sldMk cId="1043215151" sldId="304"/>
            <ac:spMk id="3" creationId="{8151F235-BB7C-2E72-680B-CB4A77553DFF}"/>
          </ac:spMkLst>
        </pc:spChg>
        <pc:spChg chg="add del mod">
          <ac:chgData name="Kaivonen Kirsi" userId="f8ebb33f-0556-4734-9e15-93fceec018f7" providerId="ADAL" clId="{1203B326-573F-48CB-BDA6-4A2E077F327D}" dt="2024-09-15T10:31:58.966" v="6434" actId="478"/>
          <ac:spMkLst>
            <pc:docMk/>
            <pc:sldMk cId="1043215151" sldId="304"/>
            <ac:spMk id="7" creationId="{828B640D-AF1E-470D-55F7-69373A1505A0}"/>
          </ac:spMkLst>
        </pc:spChg>
        <pc:picChg chg="add mod">
          <ac:chgData name="Kaivonen Kirsi" userId="f8ebb33f-0556-4734-9e15-93fceec018f7" providerId="ADAL" clId="{1203B326-573F-48CB-BDA6-4A2E077F327D}" dt="2024-09-15T10:20:26.217" v="5687" actId="962"/>
          <ac:picMkLst>
            <pc:docMk/>
            <pc:sldMk cId="1043215151" sldId="304"/>
            <ac:picMk id="5" creationId="{C9727A6A-88FA-8917-4B36-5CF3225D3EEB}"/>
          </ac:picMkLst>
        </pc:picChg>
        <pc:picChg chg="add mod">
          <ac:chgData name="Kaivonen Kirsi" userId="f8ebb33f-0556-4734-9e15-93fceec018f7" providerId="ADAL" clId="{1203B326-573F-48CB-BDA6-4A2E077F327D}" dt="2024-09-15T10:24:28.436" v="6101" actId="962"/>
          <ac:picMkLst>
            <pc:docMk/>
            <pc:sldMk cId="1043215151" sldId="304"/>
            <ac:picMk id="6" creationId="{0D59A448-EA95-392A-C323-6A78D45042E4}"/>
          </ac:picMkLst>
        </pc:picChg>
        <pc:picChg chg="add mod">
          <ac:chgData name="Kaivonen Kirsi" userId="f8ebb33f-0556-4734-9e15-93fceec018f7" providerId="ADAL" clId="{1203B326-573F-48CB-BDA6-4A2E077F327D}" dt="2024-09-15T10:32:23.463" v="6436" actId="1076"/>
          <ac:picMkLst>
            <pc:docMk/>
            <pc:sldMk cId="1043215151" sldId="304"/>
            <ac:picMk id="8" creationId="{7C639E5C-517B-34EE-C389-A72DBA929E99}"/>
          </ac:picMkLst>
        </pc:picChg>
      </pc:sldChg>
      <pc:sldChg chg="addSp delSp modSp add mod ord">
        <pc:chgData name="Kaivonen Kirsi" userId="f8ebb33f-0556-4734-9e15-93fceec018f7" providerId="ADAL" clId="{1203B326-573F-48CB-BDA6-4A2E077F327D}" dt="2024-09-15T10:33:18.064" v="6439" actId="1076"/>
        <pc:sldMkLst>
          <pc:docMk/>
          <pc:sldMk cId="2488035371" sldId="305"/>
        </pc:sldMkLst>
        <pc:spChg chg="mod">
          <ac:chgData name="Kaivonen Kirsi" userId="f8ebb33f-0556-4734-9e15-93fceec018f7" providerId="ADAL" clId="{1203B326-573F-48CB-BDA6-4A2E077F327D}" dt="2024-09-15T10:30:54.006" v="6423" actId="1076"/>
          <ac:spMkLst>
            <pc:docMk/>
            <pc:sldMk cId="2488035371" sldId="305"/>
            <ac:spMk id="2" creationId="{4B324BE7-7DCB-E509-EFC3-59C55A40417B}"/>
          </ac:spMkLst>
        </pc:spChg>
        <pc:spChg chg="mod">
          <ac:chgData name="Kaivonen Kirsi" userId="f8ebb33f-0556-4734-9e15-93fceec018f7" providerId="ADAL" clId="{1203B326-573F-48CB-BDA6-4A2E077F327D}" dt="2024-09-15T10:30:55.029" v="6424" actId="1076"/>
          <ac:spMkLst>
            <pc:docMk/>
            <pc:sldMk cId="2488035371" sldId="305"/>
            <ac:spMk id="3" creationId="{6CB4C2E2-2E16-7E92-2289-0E65B19F1983}"/>
          </ac:spMkLst>
        </pc:spChg>
        <pc:spChg chg="mod">
          <ac:chgData name="Kaivonen Kirsi" userId="f8ebb33f-0556-4734-9e15-93fceec018f7" providerId="ADAL" clId="{1203B326-573F-48CB-BDA6-4A2E077F327D}" dt="2024-09-15T10:29:23.196" v="6288" actId="207"/>
          <ac:spMkLst>
            <pc:docMk/>
            <pc:sldMk cId="2488035371" sldId="305"/>
            <ac:spMk id="6" creationId="{0E508651-985C-C8C8-8822-2D4FB088F1B5}"/>
          </ac:spMkLst>
        </pc:spChg>
        <pc:spChg chg="mod">
          <ac:chgData name="Kaivonen Kirsi" userId="f8ebb33f-0556-4734-9e15-93fceec018f7" providerId="ADAL" clId="{1203B326-573F-48CB-BDA6-4A2E077F327D}" dt="2024-09-15T10:31:13.383" v="6432" actId="1076"/>
          <ac:spMkLst>
            <pc:docMk/>
            <pc:sldMk cId="2488035371" sldId="305"/>
            <ac:spMk id="7" creationId="{E8F3EE13-443E-9645-BEEE-37AA35E29918}"/>
          </ac:spMkLst>
        </pc:spChg>
        <pc:picChg chg="del">
          <ac:chgData name="Kaivonen Kirsi" userId="f8ebb33f-0556-4734-9e15-93fceec018f7" providerId="ADAL" clId="{1203B326-573F-48CB-BDA6-4A2E077F327D}" dt="2024-09-15T10:28:52.372" v="6282" actId="478"/>
          <ac:picMkLst>
            <pc:docMk/>
            <pc:sldMk cId="2488035371" sldId="305"/>
            <ac:picMk id="1026" creationId="{C3A76516-2B16-AD0C-BC40-79D4D9A51387}"/>
          </ac:picMkLst>
        </pc:picChg>
        <pc:picChg chg="add mod">
          <ac:chgData name="Kaivonen Kirsi" userId="f8ebb33f-0556-4734-9e15-93fceec018f7" providerId="ADAL" clId="{1203B326-573F-48CB-BDA6-4A2E077F327D}" dt="2024-09-15T10:33:18.064" v="6439" actId="1076"/>
          <ac:picMkLst>
            <pc:docMk/>
            <pc:sldMk cId="2488035371" sldId="305"/>
            <ac:picMk id="12290" creationId="{548A69A8-5EAB-4C56-D485-025DAC546162}"/>
          </ac:picMkLst>
        </pc:picChg>
      </pc:sldChg>
      <pc:sldChg chg="addSp delSp modSp new mod modNotesTx">
        <pc:chgData name="Kaivonen Kirsi" userId="f8ebb33f-0556-4734-9e15-93fceec018f7" providerId="ADAL" clId="{1203B326-573F-48CB-BDA6-4A2E077F327D}" dt="2024-09-15T12:33:12.060" v="7991" actId="18131"/>
        <pc:sldMkLst>
          <pc:docMk/>
          <pc:sldMk cId="3537324046" sldId="306"/>
        </pc:sldMkLst>
        <pc:spChg chg="mod">
          <ac:chgData name="Kaivonen Kirsi" userId="f8ebb33f-0556-4734-9e15-93fceec018f7" providerId="ADAL" clId="{1203B326-573F-48CB-BDA6-4A2E077F327D}" dt="2024-09-15T11:18:16.259" v="7982" actId="1076"/>
          <ac:spMkLst>
            <pc:docMk/>
            <pc:sldMk cId="3537324046" sldId="306"/>
            <ac:spMk id="2" creationId="{B0C872D1-4440-F9AE-E9BD-3D271786370A}"/>
          </ac:spMkLst>
        </pc:spChg>
        <pc:spChg chg="mod">
          <ac:chgData name="Kaivonen Kirsi" userId="f8ebb33f-0556-4734-9e15-93fceec018f7" providerId="ADAL" clId="{1203B326-573F-48CB-BDA6-4A2E077F327D}" dt="2024-09-15T10:39:02.378" v="6826" actId="1076"/>
          <ac:spMkLst>
            <pc:docMk/>
            <pc:sldMk cId="3537324046" sldId="306"/>
            <ac:spMk id="3" creationId="{02CFD86A-0CC4-9BD3-C3F9-F623487E4C31}"/>
          </ac:spMkLst>
        </pc:spChg>
        <pc:spChg chg="del">
          <ac:chgData name="Kaivonen Kirsi" userId="f8ebb33f-0556-4734-9e15-93fceec018f7" providerId="ADAL" clId="{1203B326-573F-48CB-BDA6-4A2E077F327D}" dt="2024-09-15T10:34:08.910" v="6441" actId="931"/>
          <ac:spMkLst>
            <pc:docMk/>
            <pc:sldMk cId="3537324046" sldId="306"/>
            <ac:spMk id="4" creationId="{438D4C61-0E05-5CA6-197F-68BC1D9E36DA}"/>
          </ac:spMkLst>
        </pc:spChg>
        <pc:picChg chg="add mod ord modCrop">
          <ac:chgData name="Kaivonen Kirsi" userId="f8ebb33f-0556-4734-9e15-93fceec018f7" providerId="ADAL" clId="{1203B326-573F-48CB-BDA6-4A2E077F327D}" dt="2024-09-15T12:33:12.060" v="7991" actId="18131"/>
          <ac:picMkLst>
            <pc:docMk/>
            <pc:sldMk cId="3537324046" sldId="306"/>
            <ac:picMk id="6" creationId="{352A6B14-29F9-430D-4292-AC562CCE9CD3}"/>
          </ac:picMkLst>
        </pc:picChg>
        <pc:picChg chg="add mod">
          <ac:chgData name="Kaivonen Kirsi" userId="f8ebb33f-0556-4734-9e15-93fceec018f7" providerId="ADAL" clId="{1203B326-573F-48CB-BDA6-4A2E077F327D}" dt="2024-09-15T11:18:12.405" v="7981" actId="1076"/>
          <ac:picMkLst>
            <pc:docMk/>
            <pc:sldMk cId="3537324046" sldId="306"/>
            <ac:picMk id="7" creationId="{9559409C-A014-9DB9-3174-3A42170137E2}"/>
          </ac:picMkLst>
        </pc:picChg>
      </pc:sldChg>
      <pc:sldChg chg="addSp delSp modSp new mod modNotesTx">
        <pc:chgData name="Kaivonen Kirsi" userId="f8ebb33f-0556-4734-9e15-93fceec018f7" providerId="ADAL" clId="{1203B326-573F-48CB-BDA6-4A2E077F327D}" dt="2024-09-15T12:28:44.017" v="7983"/>
        <pc:sldMkLst>
          <pc:docMk/>
          <pc:sldMk cId="1539472037" sldId="307"/>
        </pc:sldMkLst>
        <pc:spChg chg="mod">
          <ac:chgData name="Kaivonen Kirsi" userId="f8ebb33f-0556-4734-9e15-93fceec018f7" providerId="ADAL" clId="{1203B326-573F-48CB-BDA6-4A2E077F327D}" dt="2024-09-15T10:39:57.378" v="6857" actId="20577"/>
          <ac:spMkLst>
            <pc:docMk/>
            <pc:sldMk cId="1539472037" sldId="307"/>
            <ac:spMk id="2" creationId="{EB9595E4-A3A5-7359-190D-648DDFA368F7}"/>
          </ac:spMkLst>
        </pc:spChg>
        <pc:spChg chg="del">
          <ac:chgData name="Kaivonen Kirsi" userId="f8ebb33f-0556-4734-9e15-93fceec018f7" providerId="ADAL" clId="{1203B326-573F-48CB-BDA6-4A2E077F327D}" dt="2024-09-15T10:40:55.346" v="6859" actId="478"/>
          <ac:spMkLst>
            <pc:docMk/>
            <pc:sldMk cId="1539472037" sldId="307"/>
            <ac:spMk id="3" creationId="{9A66B15B-4B26-568E-22E8-1BE236FB408D}"/>
          </ac:spMkLst>
        </pc:spChg>
        <pc:spChg chg="del mod">
          <ac:chgData name="Kaivonen Kirsi" userId="f8ebb33f-0556-4734-9e15-93fceec018f7" providerId="ADAL" clId="{1203B326-573F-48CB-BDA6-4A2E077F327D}" dt="2024-09-15T10:41:41.009" v="6865" actId="931"/>
          <ac:spMkLst>
            <pc:docMk/>
            <pc:sldMk cId="1539472037" sldId="307"/>
            <ac:spMk id="4" creationId="{132DC4EC-35A2-E18F-DB0B-5137FF751064}"/>
          </ac:spMkLst>
        </pc:spChg>
        <pc:spChg chg="del mod">
          <ac:chgData name="Kaivonen Kirsi" userId="f8ebb33f-0556-4734-9e15-93fceec018f7" providerId="ADAL" clId="{1203B326-573F-48CB-BDA6-4A2E077F327D}" dt="2024-09-15T10:41:59.122" v="6868" actId="931"/>
          <ac:spMkLst>
            <pc:docMk/>
            <pc:sldMk cId="1539472037" sldId="307"/>
            <ac:spMk id="5" creationId="{C3338877-F35A-8D13-A169-EB097CC6E95E}"/>
          </ac:spMkLst>
        </pc:spChg>
        <pc:spChg chg="del mod">
          <ac:chgData name="Kaivonen Kirsi" userId="f8ebb33f-0556-4734-9e15-93fceec018f7" providerId="ADAL" clId="{1203B326-573F-48CB-BDA6-4A2E077F327D}" dt="2024-09-15T10:42:11.995" v="6871" actId="931"/>
          <ac:spMkLst>
            <pc:docMk/>
            <pc:sldMk cId="1539472037" sldId="307"/>
            <ac:spMk id="6" creationId="{872CF0DB-543C-C83A-12F0-4F438276CA90}"/>
          </ac:spMkLst>
        </pc:spChg>
        <pc:spChg chg="del mod">
          <ac:chgData name="Kaivonen Kirsi" userId="f8ebb33f-0556-4734-9e15-93fceec018f7" providerId="ADAL" clId="{1203B326-573F-48CB-BDA6-4A2E077F327D}" dt="2024-09-15T10:42:21.674" v="6874" actId="931"/>
          <ac:spMkLst>
            <pc:docMk/>
            <pc:sldMk cId="1539472037" sldId="307"/>
            <ac:spMk id="7" creationId="{830FBFFB-86B0-A5F5-CEED-35FCF1B7EBF2}"/>
          </ac:spMkLst>
        </pc:spChg>
        <pc:picChg chg="add mod">
          <ac:chgData name="Kaivonen Kirsi" userId="f8ebb33f-0556-4734-9e15-93fceec018f7" providerId="ADAL" clId="{1203B326-573F-48CB-BDA6-4A2E077F327D}" dt="2024-09-15T10:44:32.121" v="6979" actId="962"/>
          <ac:picMkLst>
            <pc:docMk/>
            <pc:sldMk cId="1539472037" sldId="307"/>
            <ac:picMk id="9" creationId="{6C77484F-24A1-EDD7-A519-B2805F01CCE8}"/>
          </ac:picMkLst>
        </pc:picChg>
        <pc:picChg chg="add mod">
          <ac:chgData name="Kaivonen Kirsi" userId="f8ebb33f-0556-4734-9e15-93fceec018f7" providerId="ADAL" clId="{1203B326-573F-48CB-BDA6-4A2E077F327D}" dt="2024-09-15T10:44:43.905" v="7029" actId="962"/>
          <ac:picMkLst>
            <pc:docMk/>
            <pc:sldMk cId="1539472037" sldId="307"/>
            <ac:picMk id="11" creationId="{1650DA83-118C-FDB4-9992-BA190E1B2078}"/>
          </ac:picMkLst>
        </pc:picChg>
        <pc:picChg chg="add mod">
          <ac:chgData name="Kaivonen Kirsi" userId="f8ebb33f-0556-4734-9e15-93fceec018f7" providerId="ADAL" clId="{1203B326-573F-48CB-BDA6-4A2E077F327D}" dt="2024-09-15T10:45:00.037" v="7105" actId="962"/>
          <ac:picMkLst>
            <pc:docMk/>
            <pc:sldMk cId="1539472037" sldId="307"/>
            <ac:picMk id="13" creationId="{7E2E5505-DB62-85E7-F30E-BD0783B64AB7}"/>
          </ac:picMkLst>
        </pc:picChg>
        <pc:picChg chg="add mod ord">
          <ac:chgData name="Kaivonen Kirsi" userId="f8ebb33f-0556-4734-9e15-93fceec018f7" providerId="ADAL" clId="{1203B326-573F-48CB-BDA6-4A2E077F327D}" dt="2024-09-15T12:28:44.017" v="7983"/>
          <ac:picMkLst>
            <pc:docMk/>
            <pc:sldMk cId="1539472037" sldId="307"/>
            <ac:picMk id="15" creationId="{F2DB4BBB-E7CB-8361-9ABC-E0D646FE9F21}"/>
          </ac:picMkLst>
        </pc:picChg>
        <pc:picChg chg="add mod">
          <ac:chgData name="Kaivonen Kirsi" userId="f8ebb33f-0556-4734-9e15-93fceec018f7" providerId="ADAL" clId="{1203B326-573F-48CB-BDA6-4A2E077F327D}" dt="2024-09-15T10:45:05.738" v="7141" actId="962"/>
          <ac:picMkLst>
            <pc:docMk/>
            <pc:sldMk cId="1539472037" sldId="307"/>
            <ac:picMk id="16" creationId="{CE54314C-CD3B-C546-055B-4F4803EA2BC9}"/>
          </ac:picMkLst>
        </pc:picChg>
        <pc:picChg chg="add mod">
          <ac:chgData name="Kaivonen Kirsi" userId="f8ebb33f-0556-4734-9e15-93fceec018f7" providerId="ADAL" clId="{1203B326-573F-48CB-BDA6-4A2E077F327D}" dt="2024-09-15T10:43:41.893" v="6890" actId="1076"/>
          <ac:picMkLst>
            <pc:docMk/>
            <pc:sldMk cId="1539472037" sldId="307"/>
            <ac:picMk id="17" creationId="{FB28866E-0E8F-A754-EF9F-6B8077D1204D}"/>
          </ac:picMkLst>
        </pc:picChg>
      </pc:sldChg>
      <pc:sldChg chg="addSp modSp new mod">
        <pc:chgData name="Kaivonen Kirsi" userId="f8ebb33f-0556-4734-9e15-93fceec018f7" providerId="ADAL" clId="{1203B326-573F-48CB-BDA6-4A2E077F327D}" dt="2024-09-15T10:58:33.212" v="7408"/>
        <pc:sldMkLst>
          <pc:docMk/>
          <pc:sldMk cId="1195137442" sldId="308"/>
        </pc:sldMkLst>
        <pc:spChg chg="mod">
          <ac:chgData name="Kaivonen Kirsi" userId="f8ebb33f-0556-4734-9e15-93fceec018f7" providerId="ADAL" clId="{1203B326-573F-48CB-BDA6-4A2E077F327D}" dt="2024-09-15T10:53:41.199" v="7332" actId="20577"/>
          <ac:spMkLst>
            <pc:docMk/>
            <pc:sldMk cId="1195137442" sldId="308"/>
            <ac:spMk id="2" creationId="{8E958232-30F3-9B51-D8DB-A3F4ECA6ECD2}"/>
          </ac:spMkLst>
        </pc:spChg>
        <pc:picChg chg="add mod">
          <ac:chgData name="Kaivonen Kirsi" userId="f8ebb33f-0556-4734-9e15-93fceec018f7" providerId="ADAL" clId="{1203B326-573F-48CB-BDA6-4A2E077F327D}" dt="2024-09-15T10:52:45.231" v="7315" actId="1076"/>
          <ac:picMkLst>
            <pc:docMk/>
            <pc:sldMk cId="1195137442" sldId="308"/>
            <ac:picMk id="3" creationId="{1AB3F7D1-4742-EDA0-C9F8-375656C96C01}"/>
          </ac:picMkLst>
        </pc:picChg>
        <pc:picChg chg="add mod ord">
          <ac:chgData name="Kaivonen Kirsi" userId="f8ebb33f-0556-4734-9e15-93fceec018f7" providerId="ADAL" clId="{1203B326-573F-48CB-BDA6-4A2E077F327D}" dt="2024-09-15T10:58:33.212" v="7408"/>
          <ac:picMkLst>
            <pc:docMk/>
            <pc:sldMk cId="1195137442" sldId="308"/>
            <ac:picMk id="4" creationId="{394CB596-30A3-0D21-596F-C9717DD37597}"/>
          </ac:picMkLst>
        </pc:picChg>
        <pc:picChg chg="add mod">
          <ac:chgData name="Kaivonen Kirsi" userId="f8ebb33f-0556-4734-9e15-93fceec018f7" providerId="ADAL" clId="{1203B326-573F-48CB-BDA6-4A2E077F327D}" dt="2024-09-15T10:52:52.873" v="7317" actId="1076"/>
          <ac:picMkLst>
            <pc:docMk/>
            <pc:sldMk cId="1195137442" sldId="308"/>
            <ac:picMk id="5" creationId="{4C7AA007-D4AC-CCF5-0F3C-29991AB9E5B7}"/>
          </ac:picMkLst>
        </pc:picChg>
        <pc:picChg chg="add mod">
          <ac:chgData name="Kaivonen Kirsi" userId="f8ebb33f-0556-4734-9e15-93fceec018f7" providerId="ADAL" clId="{1203B326-573F-48CB-BDA6-4A2E077F327D}" dt="2024-09-15T10:58:00.143" v="7407" actId="962"/>
          <ac:picMkLst>
            <pc:docMk/>
            <pc:sldMk cId="1195137442" sldId="308"/>
            <ac:picMk id="6" creationId="{92FB7434-244E-E0FA-AA86-456C9DE5CABE}"/>
          </ac:picMkLst>
        </pc:picChg>
      </pc:sldChg>
      <pc:sldChg chg="addSp modSp new del mod ord">
        <pc:chgData name="Kaivonen Kirsi" userId="f8ebb33f-0556-4734-9e15-93fceec018f7" providerId="ADAL" clId="{1203B326-573F-48CB-BDA6-4A2E077F327D}" dt="2024-09-15T10:50:07.840" v="7240" actId="2696"/>
        <pc:sldMkLst>
          <pc:docMk/>
          <pc:sldMk cId="2565305505" sldId="308"/>
        </pc:sldMkLst>
        <pc:spChg chg="mod">
          <ac:chgData name="Kaivonen Kirsi" userId="f8ebb33f-0556-4734-9e15-93fceec018f7" providerId="ADAL" clId="{1203B326-573F-48CB-BDA6-4A2E077F327D}" dt="2024-09-15T10:48:39.548" v="7230" actId="122"/>
          <ac:spMkLst>
            <pc:docMk/>
            <pc:sldMk cId="2565305505" sldId="308"/>
            <ac:spMk id="2" creationId="{05AD1E74-80CE-8281-6EC6-0046AFBD7CD7}"/>
          </ac:spMkLst>
        </pc:spChg>
        <pc:spChg chg="mod">
          <ac:chgData name="Kaivonen Kirsi" userId="f8ebb33f-0556-4734-9e15-93fceec018f7" providerId="ADAL" clId="{1203B326-573F-48CB-BDA6-4A2E077F327D}" dt="2024-09-15T10:49:37.783" v="7237"/>
          <ac:spMkLst>
            <pc:docMk/>
            <pc:sldMk cId="2565305505" sldId="308"/>
            <ac:spMk id="5" creationId="{16933517-168E-BF83-94B9-04F63C781A51}"/>
          </ac:spMkLst>
        </pc:spChg>
        <pc:grpChg chg="add mod">
          <ac:chgData name="Kaivonen Kirsi" userId="f8ebb33f-0556-4734-9e15-93fceec018f7" providerId="ADAL" clId="{1203B326-573F-48CB-BDA6-4A2E077F327D}" dt="2024-09-15T10:49:37.783" v="7237"/>
          <ac:grpSpMkLst>
            <pc:docMk/>
            <pc:sldMk cId="2565305505" sldId="308"/>
            <ac:grpSpMk id="4" creationId="{062AB96B-BB4D-3496-B7DD-F0033C9BD47B}"/>
          </ac:grpSpMkLst>
        </pc:grpChg>
        <pc:picChg chg="add mod">
          <ac:chgData name="Kaivonen Kirsi" userId="f8ebb33f-0556-4734-9e15-93fceec018f7" providerId="ADAL" clId="{1203B326-573F-48CB-BDA6-4A2E077F327D}" dt="2024-09-15T10:49:20.520" v="7235"/>
          <ac:picMkLst>
            <pc:docMk/>
            <pc:sldMk cId="2565305505" sldId="308"/>
            <ac:picMk id="3" creationId="{28DF1E1B-6F8F-E899-B110-733254A3759B}"/>
          </ac:picMkLst>
        </pc:picChg>
        <pc:picChg chg="mod">
          <ac:chgData name="Kaivonen Kirsi" userId="f8ebb33f-0556-4734-9e15-93fceec018f7" providerId="ADAL" clId="{1203B326-573F-48CB-BDA6-4A2E077F327D}" dt="2024-09-15T10:49:37.783" v="7237"/>
          <ac:picMkLst>
            <pc:docMk/>
            <pc:sldMk cId="2565305505" sldId="308"/>
            <ac:picMk id="6" creationId="{A11161EF-AE3E-84F5-0CF1-B7819AC51E9B}"/>
          </ac:picMkLst>
        </pc:picChg>
      </pc:sldChg>
      <pc:sldChg chg="delSp add del">
        <pc:chgData name="Kaivonen Kirsi" userId="f8ebb33f-0556-4734-9e15-93fceec018f7" providerId="ADAL" clId="{1203B326-573F-48CB-BDA6-4A2E077F327D}" dt="2024-09-15T10:50:04.356" v="7239" actId="2696"/>
        <pc:sldMkLst>
          <pc:docMk/>
          <pc:sldMk cId="1062413258" sldId="309"/>
        </pc:sldMkLst>
        <pc:grpChg chg="del">
          <ac:chgData name="Kaivonen Kirsi" userId="f8ebb33f-0556-4734-9e15-93fceec018f7" providerId="ADAL" clId="{1203B326-573F-48CB-BDA6-4A2E077F327D}" dt="2024-09-15T10:49:33.439" v="7236" actId="21"/>
          <ac:grpSpMkLst>
            <pc:docMk/>
            <pc:sldMk cId="1062413258" sldId="309"/>
            <ac:grpSpMk id="5" creationId="{FEE94C80-294D-4414-AA58-A553F6B66C55}"/>
          </ac:grpSpMkLst>
        </pc:grpChg>
        <pc:picChg chg="del">
          <ac:chgData name="Kaivonen Kirsi" userId="f8ebb33f-0556-4734-9e15-93fceec018f7" providerId="ADAL" clId="{1203B326-573F-48CB-BDA6-4A2E077F327D}" dt="2024-09-15T10:49:16.268" v="7234" actId="21"/>
          <ac:picMkLst>
            <pc:docMk/>
            <pc:sldMk cId="1062413258" sldId="309"/>
            <ac:picMk id="1028" creationId="{AC504A2C-00A6-424B-A629-B91A0FA33E3F}"/>
          </ac:picMkLst>
        </pc:picChg>
      </pc:sldChg>
      <pc:sldChg chg="addSp delSp modSp new mod modClrScheme chgLayout">
        <pc:chgData name="Kaivonen Kirsi" userId="f8ebb33f-0556-4734-9e15-93fceec018f7" providerId="ADAL" clId="{1203B326-573F-48CB-BDA6-4A2E077F327D}" dt="2024-09-15T11:14:53.061" v="7861" actId="962"/>
        <pc:sldMkLst>
          <pc:docMk/>
          <pc:sldMk cId="1415450625" sldId="309"/>
        </pc:sldMkLst>
        <pc:spChg chg="del">
          <ac:chgData name="Kaivonen Kirsi" userId="f8ebb33f-0556-4734-9e15-93fceec018f7" providerId="ADAL" clId="{1203B326-573F-48CB-BDA6-4A2E077F327D}" dt="2024-09-15T11:01:38.764" v="7418" actId="26606"/>
          <ac:spMkLst>
            <pc:docMk/>
            <pc:sldMk cId="1415450625" sldId="309"/>
            <ac:spMk id="2" creationId="{3409FF09-838E-F6DC-E197-F2BD4DF1108E}"/>
          </ac:spMkLst>
        </pc:spChg>
        <pc:spChg chg="del">
          <ac:chgData name="Kaivonen Kirsi" userId="f8ebb33f-0556-4734-9e15-93fceec018f7" providerId="ADAL" clId="{1203B326-573F-48CB-BDA6-4A2E077F327D}" dt="2024-09-15T11:01:29.796" v="7415" actId="931"/>
          <ac:spMkLst>
            <pc:docMk/>
            <pc:sldMk cId="1415450625" sldId="309"/>
            <ac:spMk id="3" creationId="{2300232F-7D50-1CA9-7144-404A3AB74258}"/>
          </ac:spMkLst>
        </pc:spChg>
        <pc:spChg chg="add mod">
          <ac:chgData name="Kaivonen Kirsi" userId="f8ebb33f-0556-4734-9e15-93fceec018f7" providerId="ADAL" clId="{1203B326-573F-48CB-BDA6-4A2E077F327D}" dt="2024-09-15T11:13:27.679" v="7657" actId="1076"/>
          <ac:spMkLst>
            <pc:docMk/>
            <pc:sldMk cId="1415450625" sldId="309"/>
            <ac:spMk id="10" creationId="{03395461-036C-1225-D672-43528DBD5C93}"/>
          </ac:spMkLst>
        </pc:spChg>
        <pc:picChg chg="add mod">
          <ac:chgData name="Kaivonen Kirsi" userId="f8ebb33f-0556-4734-9e15-93fceec018f7" providerId="ADAL" clId="{1203B326-573F-48CB-BDA6-4A2E077F327D}" dt="2024-09-15T11:12:43.504" v="7651" actId="1076"/>
          <ac:picMkLst>
            <pc:docMk/>
            <pc:sldMk cId="1415450625" sldId="309"/>
            <ac:picMk id="2" creationId="{8F8D571F-3C73-7CE2-6809-565354CEF941}"/>
          </ac:picMkLst>
        </pc:picChg>
        <pc:picChg chg="add mod">
          <ac:chgData name="Kaivonen Kirsi" userId="f8ebb33f-0556-4734-9e15-93fceec018f7" providerId="ADAL" clId="{1203B326-573F-48CB-BDA6-4A2E077F327D}" dt="2024-09-15T11:13:22.183" v="7656" actId="1076"/>
          <ac:picMkLst>
            <pc:docMk/>
            <pc:sldMk cId="1415450625" sldId="309"/>
            <ac:picMk id="3" creationId="{7DF4503C-E452-E09A-63EF-7D96EB578E40}"/>
          </ac:picMkLst>
        </pc:picChg>
        <pc:picChg chg="add mod modCrop">
          <ac:chgData name="Kaivonen Kirsi" userId="f8ebb33f-0556-4734-9e15-93fceec018f7" providerId="ADAL" clId="{1203B326-573F-48CB-BDA6-4A2E077F327D}" dt="2024-09-15T11:14:53.061" v="7861" actId="962"/>
          <ac:picMkLst>
            <pc:docMk/>
            <pc:sldMk cId="1415450625" sldId="309"/>
            <ac:picMk id="5" creationId="{458EDDBC-EB20-4FDE-62AF-E01B22536A39}"/>
          </ac:picMkLst>
        </pc:picChg>
        <pc:picChg chg="add mod">
          <ac:chgData name="Kaivonen Kirsi" userId="f8ebb33f-0556-4734-9e15-93fceec018f7" providerId="ADAL" clId="{1203B326-573F-48CB-BDA6-4A2E077F327D}" dt="2024-09-15T11:03:39.963" v="7638"/>
          <ac:picMkLst>
            <pc:docMk/>
            <pc:sldMk cId="1415450625" sldId="309"/>
            <ac:picMk id="6" creationId="{8D29E42E-3A32-6D6C-E11C-1090098297FE}"/>
          </ac:picMkLst>
        </pc:picChg>
        <pc:picChg chg="add del mod">
          <ac:chgData name="Kaivonen Kirsi" userId="f8ebb33f-0556-4734-9e15-93fceec018f7" providerId="ADAL" clId="{1203B326-573F-48CB-BDA6-4A2E077F327D}" dt="2024-09-15T11:12:15.262" v="7647" actId="478"/>
          <ac:picMkLst>
            <pc:docMk/>
            <pc:sldMk cId="1415450625" sldId="309"/>
            <ac:picMk id="7" creationId="{1458195B-A33A-5527-592B-4F8A1A3EFA82}"/>
          </ac:picMkLst>
        </pc:picChg>
      </pc:sldChg>
      <pc:sldMasterChg chg="delSldLayout">
        <pc:chgData name="Kaivonen Kirsi" userId="f8ebb33f-0556-4734-9e15-93fceec018f7" providerId="ADAL" clId="{1203B326-573F-48CB-BDA6-4A2E077F327D}" dt="2024-09-15T10:47:54.254" v="7193" actId="2696"/>
        <pc:sldMasterMkLst>
          <pc:docMk/>
          <pc:sldMasterMk cId="847507513" sldId="2147483660"/>
        </pc:sldMasterMkLst>
        <pc:sldLayoutChg chg="del">
          <pc:chgData name="Kaivonen Kirsi" userId="f8ebb33f-0556-4734-9e15-93fceec018f7" providerId="ADAL" clId="{1203B326-573F-48CB-BDA6-4A2E077F327D}" dt="2024-09-15T10:47:54.254" v="7193" actId="2696"/>
          <pc:sldLayoutMkLst>
            <pc:docMk/>
            <pc:sldMasterMk cId="847507513" sldId="2147483660"/>
            <pc:sldLayoutMk cId="616726183" sldId="214748391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F54BD-3701-42E0-95F8-6B5541F7A16A}" type="datetimeFigureOut">
              <a:rPr lang="fi-FI" smtClean="0"/>
              <a:t>16.9.2024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095AD-1777-4067-B046-A1A28382DA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5862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Esityksessä kolme teemaa: Puhutaan turvallisuudesta (sivut 1-9),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toiminta tulipalossa (sivut 10-13),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turvallisesti liikenteessä (sivut 14-20).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8786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Toimintaohjeet kertauksena nähdyn videon pohjalta.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Pelasta: Tyttö kertoi toiselle, että huoneessa on savua. Täytyy poistua.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Poistu: Lapset poistuvat kohteesta.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Rajoita: Lapset sulkivat ovet (ei saa avata ovea sulkemisen jälkeen). Perustelu</a:t>
            </a:r>
            <a:r>
              <a:rPr lang="fi-FI" dirty="0"/>
              <a:t>: savukaasujen esteetön purkautuminen..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Soita 112: Lapset soittivat ulkona 112(turvallinen paikka).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Mukaan avaimet ja puhelin. Vain jos ne ovat helposti saatavilla. Ei haeta avaimia/puhelinta savuisesta tilasta. Korostetaan lapsia välttämään savua. Savu on suurin uhka ei niinkään liekit.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Opasta: Ohjataan apu perille.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Kerrataan: oma osoite, talon numero, poistumistie, kokoontumispaikka.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Palo ok-/rivitalossa: Poistutaan ulos. Kohteessa kaksi poistumisreittiä.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Kodin poistumisreitit?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Kerrostalo: Palo omassa asunnossa: Poistutaan ulos turvallisesti rappukäytävän kautta.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Kerrostalo: Havaitaan palo rappukäytävässä oman huoneiston ulkopuolella: Jäädään asuntoon. Suljetaan ovet. Kerrotaan havainnosta vanhemmille. Jos vanhempia ei ole paikalla, soitetaan 112. Odotetaan ohjeita.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4136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Liikennesäännöt.</a:t>
            </a:r>
            <a:r>
              <a:rPr lang="fi-FI" dirty="0"/>
              <a:t> </a:t>
            </a:r>
          </a:p>
          <a:p>
            <a:r>
              <a:rPr lang="fi-FI" dirty="0"/>
              <a:t>Mikä tehtävä liikennesäännöillä? Mitä tapahtuisi, jos liikennesääntöjä ei olisi?</a:t>
            </a:r>
            <a:endParaRPr lang="fi-FI" dirty="0">
              <a:cs typeface="Calibri"/>
            </a:endParaRPr>
          </a:p>
          <a:p>
            <a:r>
              <a:rPr lang="fi-FI" dirty="0">
                <a:cs typeface="Calibri"/>
              </a:rPr>
              <a:t>Ajoväylillä liikkuu paljon kulkuneuvoja. Lapset voivat ehdottaa.</a:t>
            </a:r>
          </a:p>
          <a:p>
            <a:r>
              <a:rPr lang="fi-FI" dirty="0">
                <a:cs typeface="Calibri"/>
              </a:rPr>
              <a:t>Mitä kulkuneuvoja voi liikkua jalkakäytävällä, ajokaistalla.</a:t>
            </a:r>
          </a:p>
          <a:p>
            <a:r>
              <a:rPr lang="fi-FI" dirty="0">
                <a:cs typeface="Calibri"/>
              </a:rPr>
              <a:t>Miten huomioidaan muu liikenne: Näy, ole valmis pysähtymään: Anna tilaa, äänimerkki... 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1323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Oikeudet ja </a:t>
            </a:r>
            <a:r>
              <a:rPr lang="fi-FI" dirty="0"/>
              <a:t>velvollisuudet: Käytetään pyörätietä. Lapset saavat ajaa myös jalkakäytävällä.</a:t>
            </a:r>
          </a:p>
          <a:p>
            <a:r>
              <a:rPr lang="fi-FI" dirty="0">
                <a:cs typeface="Calibri"/>
              </a:rPr>
              <a:t>Huomioidaan jalankulkijat, lemmikit. Kohdatessa hidastetaan tarvittaessa vauhtia ja annetaan</a:t>
            </a:r>
            <a:r>
              <a:rPr lang="fi-FI" baseline="0" dirty="0">
                <a:cs typeface="Calibri"/>
              </a:rPr>
              <a:t> tilaa myös toisille</a:t>
            </a:r>
            <a:r>
              <a:rPr lang="fi-FI" dirty="0">
                <a:cs typeface="Calibri"/>
              </a:rPr>
              <a:t>.</a:t>
            </a:r>
            <a:endParaRPr lang="fi-FI" dirty="0"/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Keskitytään liikenteeseen.</a:t>
            </a:r>
            <a:endParaRPr lang="fi-FI" dirty="0">
              <a:ea typeface="+mn-ea"/>
              <a:cs typeface="+mn-cs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Kypärän tärkeys. (Kännykän kuoret/pyöräilykypärä -vertaus).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105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Pyöräilyonnettomuus ja avun hälyttäminen.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Autetaan toista kykyjen mukaan</a:t>
            </a:r>
            <a:r>
              <a:rPr lang="fi-FI" dirty="0"/>
              <a:t>.</a:t>
            </a:r>
            <a:endParaRPr lang="fi-FI" dirty="0">
              <a:cs typeface="Calibri"/>
            </a:endParaRPr>
          </a:p>
          <a:p>
            <a:r>
              <a:rPr lang="fi-FI" dirty="0">
                <a:cs typeface="Calibri"/>
              </a:rPr>
              <a:t>Hankitaan lisäapua tarpeen vaatiessa soittamalla 112.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Kaveria ei jätetä</a:t>
            </a:r>
            <a:r>
              <a:rPr lang="fi-FI" dirty="0"/>
              <a:t>.</a:t>
            </a:r>
            <a:endParaRPr lang="fi-FI" dirty="0">
              <a:cs typeface="Calibri"/>
            </a:endParaRPr>
          </a:p>
          <a:p>
            <a:r>
              <a:rPr lang="fi-FI" dirty="0">
                <a:cs typeface="Calibri"/>
              </a:rPr>
              <a:t>Keskustellaan videon jälkeen lapsia mietityttävistä  tilanteista.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1123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Oikeudet ja </a:t>
            </a:r>
            <a:r>
              <a:rPr lang="fi-FI" dirty="0"/>
              <a:t>velvollisuudet: Käytetään pyörätietä. Lapset saavat ajaa myös jalkakäytävällä.</a:t>
            </a:r>
          </a:p>
          <a:p>
            <a:r>
              <a:rPr lang="fi-FI" dirty="0">
                <a:cs typeface="Calibri"/>
              </a:rPr>
              <a:t>Huomioidaan jalankulkijat, lemmikit. Kohdatessa hidastetaan tarvittaessa vauhtia ja annetaan</a:t>
            </a:r>
            <a:r>
              <a:rPr lang="fi-FI" baseline="0" dirty="0">
                <a:cs typeface="Calibri"/>
              </a:rPr>
              <a:t> tilaa myös toisille</a:t>
            </a:r>
            <a:r>
              <a:rPr lang="fi-FI" dirty="0">
                <a:cs typeface="Calibri"/>
              </a:rPr>
              <a:t>.</a:t>
            </a:r>
            <a:endParaRPr lang="fi-FI" dirty="0"/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Keskitytään liikenteeseen.</a:t>
            </a:r>
            <a:endParaRPr lang="fi-FI" dirty="0">
              <a:ea typeface="+mn-ea"/>
              <a:cs typeface="+mn-cs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Kypärän tärkeys. (Kännykän kuoret/pyöräilykypärä -vertaus).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9216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cs typeface="Calibri"/>
              </a:rPr>
              <a:t>Keskity liikenteessä vain sääntöihin ja liikkumiseen. Käytä puhelinta silloin, kun se on turvallista eikä sen käyttö aiheuta vaaraa.</a:t>
            </a:r>
          </a:p>
          <a:p>
            <a:r>
              <a:rPr lang="fi-FI" dirty="0">
                <a:cs typeface="Calibri"/>
              </a:rPr>
              <a:t>Esim. Pyöräillessä puhelimen käyttö voi aiheuttaa vaaratilanteita sinulle ja toisille.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4630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Pyöräilykypärä, valot. Muista myös punainen takavalo.</a:t>
            </a:r>
          </a:p>
          <a:p>
            <a:r>
              <a:rPr lang="fi-FI" dirty="0">
                <a:cs typeface="Calibri"/>
              </a:rPr>
              <a:t>Tarkkaile muuta liikennettä, vaikka pyöräilet kaverin kanssa.</a:t>
            </a:r>
          </a:p>
          <a:p>
            <a:r>
              <a:rPr lang="fi-FI" dirty="0">
                <a:cs typeface="Calibri"/>
              </a:rPr>
              <a:t>Jos kuljet autolla, muista turvavyö. Heijastin. Pelastusliivit. 112-sovellus.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1263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Puhutaan turvallisuudesta, </a:t>
            </a:r>
            <a:endParaRPr lang="fi-FI" dirty="0"/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toiminta tulipalossa ja</a:t>
            </a:r>
            <a:endParaRPr lang="fi-FI" dirty="0">
              <a:cs typeface="Calibri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turvallisesti liikenteessä.</a:t>
            </a:r>
            <a:endParaRPr lang="fi-FI" dirty="0">
              <a:cs typeface="Calibri" panose="020F0502020204030204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7022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Hätänumero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112</a:t>
            </a:r>
            <a:r>
              <a:rPr lang="fi-FI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Kännykkä ja sähkölaitteet.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Palovaroitin.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5301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Ensihoito. Pelastuslaitos. Poliisi.</a:t>
            </a:r>
            <a:endParaRPr lang="fi-FI" dirty="0"/>
          </a:p>
          <a:p>
            <a:r>
              <a:rPr lang="fi-FI" dirty="0"/>
              <a:t>Missä tilanteissa kaivataan poliisia? Liikenneonnettomuus, muu</a:t>
            </a:r>
            <a:r>
              <a:rPr lang="fi-FI" baseline="0" dirty="0"/>
              <a:t> vaaratilanne, yksittäinen henkilö käyttäytyy uhkaavasti.</a:t>
            </a:r>
          </a:p>
          <a:p>
            <a:r>
              <a:rPr lang="fi-FI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Pelastuslaitos? Ensihoito (ambulanssi)?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dirty="0">
                <a:cs typeface="Calibri" panose="020F0502020204030204"/>
              </a:rPr>
              <a:t>Milloin voi soittaa 112?</a:t>
            </a:r>
            <a:r>
              <a:rPr lang="fi-FI" baseline="0" dirty="0">
                <a:cs typeface="Calibri" panose="020F0502020204030204"/>
              </a:rPr>
              <a:t> Jokin uhkaava tilanne: Loukkaantuminen, tulipalo, väkivalta, sairauskohtaus. Numerosta 112 annetaan ohjeita ja neuvotaan. </a:t>
            </a:r>
            <a:endParaRPr lang="fi-FI" dirty="0">
              <a:cs typeface="Calibri" panose="020F0502020204030204"/>
            </a:endParaRPr>
          </a:p>
          <a:p>
            <a:r>
              <a:rPr lang="fi-FI" dirty="0">
                <a:cs typeface="Calibri" panose="020F0502020204030204"/>
              </a:rPr>
              <a:t>Mitä kaikkia asioita olisi</a:t>
            </a:r>
            <a:r>
              <a:rPr lang="fi-FI" baseline="0" dirty="0">
                <a:cs typeface="Calibri" panose="020F0502020204030204"/>
              </a:rPr>
              <a:t> hyvä</a:t>
            </a:r>
            <a:r>
              <a:rPr lang="fi-FI" dirty="0">
                <a:cs typeface="Calibri" panose="020F0502020204030204"/>
              </a:rPr>
              <a:t> muistaa, kun soitetaan 112?</a:t>
            </a:r>
          </a:p>
          <a:p>
            <a:r>
              <a:rPr lang="fi-FI" dirty="0">
                <a:cs typeface="Calibri" panose="020F0502020204030204"/>
              </a:rPr>
              <a:t>Katsotaan animaatio ja harjoitellaan.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5676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 vanhempia ei ole lähettyvillä, soitetaan 112.</a:t>
            </a:r>
            <a:r>
              <a:rPr lang="fi-FI" dirty="0"/>
              <a:t> Ensisijaisesti aikuinen/vanhempi soittaa 112.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Kerrataan kyselemällä muistettavat asiat. </a:t>
            </a:r>
            <a:endParaRPr lang="fi-FI" dirty="0"/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Voidaan toteuttaa parityöskentelynä: kerrotaan kaverille oma osoite ja hätäpuhelussa vaadittavat tiedot ja toisinpäin. Jos jotain unohtuu, kaveri voi muistuttaa.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Numeroon 112</a:t>
            </a:r>
            <a:r>
              <a:rPr lang="fi-FI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tulee soittaa silloin, kun on aihetta. Numerosta annetaan toimintaohjeita. Lapsi ei silloin ole ongelman kanssa yksin. Ei kuitenkaan saa soittaa aiheettomasti.</a:t>
            </a:r>
            <a:endParaRPr lang="fi-FI" dirty="0">
              <a:cs typeface="Calibri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1902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 kertoa 112 sovelluksen ominaisuuksista, esimerkiksi auttaa paikannuksessa.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Mahdollinen sovelluksen lataaminen voidaan toteuttaa kotona yhdessä vanhempien kanssa.</a:t>
            </a:r>
          </a:p>
          <a:p>
            <a:r>
              <a:rPr lang="fi-FI" dirty="0">
                <a:cs typeface="Calibri" panose="020F0502020204030204"/>
              </a:rPr>
              <a:t>Voit katsoa oman puhelimen 112-sovelluksesta ja kertoa ominaisuuksista oppilaille. 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6351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Koska 112? Tulipalo, loukkaantumiset, onnettomuudet, putoamiset myrkytykset (polttoaine, kemikaalit, lääkkeet), väkivalta, uhkaava tilanne.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Muista ilmoittaa myös vanhemmille/aikuiselle.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Hätänumeroon ei saa soittaa ilkivaltaisesti; kuormittaa hätäkeskusta, rangaistavaa.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7259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Sijainti, testaus. Jokaisessa kerroksessa. Suositellaan makuuhuoneisiin. Säännöllinen tarkistus. Suositus kerran kk ja pariston vaihto esim. </a:t>
            </a:r>
            <a:r>
              <a:rPr lang="fi-FI" dirty="0">
                <a:cs typeface="Calibri"/>
              </a:rPr>
              <a:t>11.2. tai 1.12. 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dirty="0">
                <a:cs typeface="Calibri"/>
              </a:rPr>
              <a:t>Jos palovaroitin on mukana, voidaan kokeilla.</a:t>
            </a:r>
          </a:p>
          <a:p>
            <a:r>
              <a:rPr lang="fi-FI" dirty="0">
                <a:cs typeface="Calibri"/>
              </a:rPr>
              <a:t>Voidaan miettiä kodin turvallisuuteen liittyviä asioita.</a:t>
            </a:r>
          </a:p>
          <a:p>
            <a:r>
              <a:rPr lang="fi-FI" dirty="0">
                <a:cs typeface="Calibri"/>
              </a:rPr>
              <a:t>Vanhemmat</a:t>
            </a:r>
            <a:r>
              <a:rPr lang="fi-FI" baseline="0" dirty="0">
                <a:cs typeface="Calibri"/>
              </a:rPr>
              <a:t> vastaavat siitä, että palovaroittimia on riittävästi. Voitte kuitenkin kertoa tästä asiasta vanhemmille (kodin turvaopas).</a:t>
            </a:r>
            <a:endParaRPr lang="fi-FI" dirty="0">
              <a:cs typeface="Calibri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3024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Toiminta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tulipalossa; palovaroitin, pelastaminen, palon rajaaminen, poistuminen kohteesta, avun hälyttäminen ja pelastajien kohteeseen opastaminen.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989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E79FDE38-AB36-104A-134D-391C549C0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688" y="3644900"/>
            <a:ext cx="5184775" cy="2087810"/>
          </a:xfrm>
        </p:spPr>
        <p:txBody>
          <a:bodyPr/>
          <a:lstStyle>
            <a:lvl1pPr marL="0" indent="0" algn="l">
              <a:buNone/>
              <a:defRPr lang="fi-FI" sz="2000" kern="1200" dirty="0" err="1" smtClean="0">
                <a:solidFill>
                  <a:srgbClr val="10285E"/>
                </a:solidFill>
                <a:latin typeface="+mn-lt"/>
                <a:ea typeface="Inter" panose="02000503000000020004" pitchFamily="2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GB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FB70ACE-C88B-4462-956A-778C13875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381" y="332867"/>
            <a:ext cx="4827170" cy="6264274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10919056-E79E-47D8-B0E3-43BAAF3E0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381" y="332867"/>
            <a:ext cx="4827170" cy="6264274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B326C72A-CF20-4784-B191-D8224CD082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908719"/>
            <a:ext cx="5976937" cy="2304381"/>
          </a:xfrm>
        </p:spPr>
        <p:txBody>
          <a:bodyPr anchor="b"/>
          <a:lstStyle>
            <a:lvl1pPr marL="0" indent="0">
              <a:buNone/>
              <a:defRPr sz="4800" b="1">
                <a:solidFill>
                  <a:schemeClr val="tx2"/>
                </a:solidFill>
                <a:latin typeface="+mj-lt"/>
              </a:defRPr>
            </a:lvl1pPr>
            <a:lvl2pPr marL="144000" indent="0">
              <a:buNone/>
              <a:defRPr>
                <a:latin typeface="+mj-lt"/>
              </a:defRPr>
            </a:lvl2pPr>
            <a:lvl3pPr marL="324000" indent="0">
              <a:buNone/>
              <a:defRPr>
                <a:latin typeface="+mj-lt"/>
              </a:defRPr>
            </a:lvl3pPr>
            <a:lvl4pPr marL="504000" indent="0">
              <a:buNone/>
              <a:defRPr>
                <a:latin typeface="+mj-lt"/>
              </a:defRPr>
            </a:lvl4pPr>
            <a:lvl5pPr marL="684000" indent="0">
              <a:buNone/>
              <a:defRPr>
                <a:latin typeface="+mj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7D6855E-470B-4EA3-A5BE-1A59FDBFB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13674" y="5617815"/>
            <a:ext cx="2098950" cy="9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99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7" userDrawn="1">
          <p15:clr>
            <a:srgbClr val="FBAE40"/>
          </p15:clr>
        </p15:guide>
        <p15:guide id="2" pos="6465" userDrawn="1">
          <p15:clr>
            <a:srgbClr val="FBAE40"/>
          </p15:clr>
        </p15:guide>
        <p15:guide id="3" orient="horz" pos="2296" userDrawn="1">
          <p15:clr>
            <a:srgbClr val="FBAE40"/>
          </p15:clr>
        </p15:guide>
        <p15:guide id="4" orient="horz" pos="371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9" name="Sisällön paikkamerkki 8"/>
          <p:cNvSpPr>
            <a:spLocks noGrp="1"/>
          </p:cNvSpPr>
          <p:nvPr>
            <p:ph sz="quarter" idx="13"/>
          </p:nvPr>
        </p:nvSpPr>
        <p:spPr>
          <a:xfrm>
            <a:off x="479425" y="1628776"/>
            <a:ext cx="5472113" cy="4032250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1" name="Sisällön paikkamerkki 10"/>
          <p:cNvSpPr>
            <a:spLocks noGrp="1"/>
          </p:cNvSpPr>
          <p:nvPr>
            <p:ph sz="quarter" idx="14"/>
          </p:nvPr>
        </p:nvSpPr>
        <p:spPr>
          <a:xfrm>
            <a:off x="6240463" y="1628775"/>
            <a:ext cx="5472112" cy="4032251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3567919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5" y="333375"/>
            <a:ext cx="11233150" cy="935039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79425" y="1633538"/>
            <a:ext cx="5472113" cy="679338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79425" y="2505076"/>
            <a:ext cx="5472113" cy="31559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240463" y="1633538"/>
            <a:ext cx="5472112" cy="679338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0463" y="2505076"/>
            <a:ext cx="5472112" cy="31559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1994934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28215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/>
          <p:cNvSpPr>
            <a:spLocks noGrp="1"/>
          </p:cNvSpPr>
          <p:nvPr>
            <p:ph type="title" hasCustomPrompt="1"/>
          </p:nvPr>
        </p:nvSpPr>
        <p:spPr>
          <a:xfrm>
            <a:off x="1055440" y="1621707"/>
            <a:ext cx="10081120" cy="2432026"/>
          </a:xfrm>
        </p:spPr>
        <p:txBody>
          <a:bodyPr anchor="b"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9" name="Tekstin paikkamerkki 4"/>
          <p:cNvSpPr>
            <a:spLocks noGrp="1"/>
          </p:cNvSpPr>
          <p:nvPr>
            <p:ph type="body" sz="quarter" idx="10"/>
          </p:nvPr>
        </p:nvSpPr>
        <p:spPr>
          <a:xfrm>
            <a:off x="1055935" y="4430021"/>
            <a:ext cx="10080625" cy="1260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  <a:ea typeface="Inter" panose="02000503000000020004" pitchFamily="2" charset="0"/>
              </a:defRPr>
            </a:lvl1pPr>
            <a:lvl2pPr marL="144000" indent="0">
              <a:buNone/>
              <a:defRPr/>
            </a:lvl2pPr>
            <a:lvl3pPr marL="324000" indent="0">
              <a:buNone/>
              <a:defRPr/>
            </a:lvl3pPr>
            <a:lvl4pPr marL="504000" indent="0">
              <a:buNone/>
              <a:defRPr/>
            </a:lvl4pPr>
            <a:lvl5pPr marL="684000" indent="0"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pic>
        <p:nvPicPr>
          <p:cNvPr id="6" name="Kuva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108" y="332656"/>
            <a:ext cx="1208516" cy="13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95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pallo_k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4"/>
          </p:nvPr>
        </p:nvSpPr>
        <p:spPr>
          <a:xfrm>
            <a:off x="484188" y="1628776"/>
            <a:ext cx="5611812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11" name="Sisällön paikkamerkki 10"/>
          <p:cNvSpPr>
            <a:spLocks noGrp="1"/>
          </p:cNvSpPr>
          <p:nvPr>
            <p:ph sz="quarter" idx="13"/>
          </p:nvPr>
        </p:nvSpPr>
        <p:spPr>
          <a:xfrm>
            <a:off x="6944563" y="1790363"/>
            <a:ext cx="3996826" cy="3996826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accent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3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6782976" y="1628775"/>
            <a:ext cx="4353584" cy="43535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7470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sisältö_k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4" y="333375"/>
            <a:ext cx="5472113" cy="9239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479424" y="1628776"/>
            <a:ext cx="5472114" cy="403225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9" name="Suorakulmi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2" y="0"/>
            <a:ext cx="595153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+mn-lt"/>
            </a:endParaRPr>
          </a:p>
        </p:txBody>
      </p:sp>
      <p:sp>
        <p:nvSpPr>
          <p:cNvPr id="18" name="Sisällön paikkamerkki 10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34358" y="1929522"/>
            <a:ext cx="4253796" cy="3024336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grpSp>
        <p:nvGrpSpPr>
          <p:cNvPr id="10" name="Ryhmä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89753" y="5853643"/>
            <a:ext cx="920256" cy="748770"/>
            <a:chOff x="6358656" y="1628777"/>
            <a:chExt cx="5451353" cy="4435511"/>
          </a:xfrm>
          <a:solidFill>
            <a:schemeClr val="tx2"/>
          </a:soli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  <p:grpSp>
        <p:nvGrpSpPr>
          <p:cNvPr id="13" name="Ryhmä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47437" y="429574"/>
            <a:ext cx="899062" cy="731525"/>
            <a:chOff x="6358656" y="1628777"/>
            <a:chExt cx="5451353" cy="4435511"/>
          </a:xfrm>
          <a:solidFill>
            <a:schemeClr val="tx2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2696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väliotsikko_purppura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055440" y="1621707"/>
            <a:ext cx="10081120" cy="2432026"/>
          </a:xfrm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4" name="Tekstin paikkamerkki 4"/>
          <p:cNvSpPr>
            <a:spLocks noGrp="1"/>
          </p:cNvSpPr>
          <p:nvPr>
            <p:ph type="body" sz="quarter" idx="10"/>
          </p:nvPr>
        </p:nvSpPr>
        <p:spPr>
          <a:xfrm>
            <a:off x="1055935" y="4430021"/>
            <a:ext cx="10080625" cy="126014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n-lt"/>
                <a:ea typeface="Inter" panose="02000503000000020004" pitchFamily="2" charset="0"/>
              </a:defRPr>
            </a:lvl1pPr>
            <a:lvl2pPr marL="144000" indent="0">
              <a:buNone/>
              <a:defRPr/>
            </a:lvl2pPr>
            <a:lvl3pPr marL="324000" indent="0">
              <a:buNone/>
              <a:defRPr/>
            </a:lvl3pPr>
            <a:lvl4pPr marL="504000" indent="0">
              <a:buNone/>
              <a:defRPr/>
            </a:lvl4pPr>
            <a:lvl5pPr marL="684000" indent="0"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pic>
        <p:nvPicPr>
          <p:cNvPr id="8" name="Kuva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108" y="332656"/>
            <a:ext cx="1208516" cy="13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71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55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pallo_purpp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240239" y="333375"/>
            <a:ext cx="5472338" cy="9239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4"/>
          </p:nvPr>
        </p:nvSpPr>
        <p:spPr>
          <a:xfrm>
            <a:off x="6240463" y="1628775"/>
            <a:ext cx="5472112" cy="4321175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13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1091444" y="1268760"/>
            <a:ext cx="4353584" cy="435358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+mn-lt"/>
            </a:endParaRPr>
          </a:p>
        </p:txBody>
      </p:sp>
      <p:sp>
        <p:nvSpPr>
          <p:cNvPr id="11" name="Sisällön paikkamerkki 10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3031" y="1430348"/>
            <a:ext cx="3996826" cy="3996826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56606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sisältö_lainaus_purpp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4" y="333375"/>
            <a:ext cx="5472113" cy="9239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479425" y="1628776"/>
            <a:ext cx="5472113" cy="40322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9" name="Suorakulmi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2" y="0"/>
            <a:ext cx="59515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+mn-lt"/>
            </a:endParaRPr>
          </a:p>
        </p:txBody>
      </p:sp>
      <p:sp>
        <p:nvSpPr>
          <p:cNvPr id="18" name="Sisällön paikkamerkki 10"/>
          <p:cNvSpPr>
            <a:spLocks noGrp="1"/>
          </p:cNvSpPr>
          <p:nvPr>
            <p:ph sz="quarter" idx="14"/>
          </p:nvPr>
        </p:nvSpPr>
        <p:spPr>
          <a:xfrm>
            <a:off x="7134358" y="1929522"/>
            <a:ext cx="4253796" cy="3024336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grpSp>
        <p:nvGrpSpPr>
          <p:cNvPr id="10" name="Ryhmä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89753" y="5853643"/>
            <a:ext cx="920256" cy="748770"/>
            <a:chOff x="6358656" y="1628777"/>
            <a:chExt cx="5451353" cy="4435511"/>
          </a:xfrm>
          <a:solidFill>
            <a:schemeClr val="accent2"/>
          </a:soli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  <p:grpSp>
        <p:nvGrpSpPr>
          <p:cNvPr id="13" name="Ryhmä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47437" y="429574"/>
            <a:ext cx="899062" cy="731525"/>
            <a:chOff x="6358656" y="1628777"/>
            <a:chExt cx="5451354" cy="4435511"/>
          </a:xfrm>
          <a:solidFill>
            <a:schemeClr val="accent2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 rot="16200000" flipH="1">
              <a:off x="8218835" y="2358776"/>
              <a:ext cx="4312103" cy="2870246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3670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väliotsikko_sininen">
    <p:bg>
      <p:bgPr>
        <a:solidFill>
          <a:srgbClr val="E7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/>
          <p:cNvSpPr>
            <a:spLocks noGrp="1"/>
          </p:cNvSpPr>
          <p:nvPr>
            <p:ph type="title" hasCustomPrompt="1"/>
          </p:nvPr>
        </p:nvSpPr>
        <p:spPr>
          <a:xfrm>
            <a:off x="1055440" y="1621707"/>
            <a:ext cx="10081120" cy="2432026"/>
          </a:xfrm>
        </p:spPr>
        <p:txBody>
          <a:bodyPr anchor="b"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9" name="Tekstin paikkamerkki 4"/>
          <p:cNvSpPr>
            <a:spLocks noGrp="1"/>
          </p:cNvSpPr>
          <p:nvPr>
            <p:ph type="body" sz="quarter" idx="10"/>
          </p:nvPr>
        </p:nvSpPr>
        <p:spPr>
          <a:xfrm>
            <a:off x="1055935" y="4430021"/>
            <a:ext cx="10080625" cy="126014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  <a:ea typeface="Inter" panose="02000503000000020004" pitchFamily="2" charset="0"/>
              </a:defRPr>
            </a:lvl1pPr>
            <a:lvl2pPr marL="144000" indent="0">
              <a:buNone/>
              <a:defRPr/>
            </a:lvl2pPr>
            <a:lvl3pPr marL="324000" indent="0">
              <a:buNone/>
              <a:defRPr/>
            </a:lvl3pPr>
            <a:lvl4pPr marL="504000" indent="0">
              <a:buNone/>
              <a:defRPr/>
            </a:lvl4pPr>
            <a:lvl5pPr marL="684000" indent="0"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pic>
        <p:nvPicPr>
          <p:cNvPr id="6" name="Kuva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108" y="332656"/>
            <a:ext cx="1208516" cy="13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18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1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8" name="Sisällön paikkamerkki 7"/>
          <p:cNvSpPr>
            <a:spLocks noGrp="1"/>
          </p:cNvSpPr>
          <p:nvPr>
            <p:ph sz="quarter" idx="13"/>
          </p:nvPr>
        </p:nvSpPr>
        <p:spPr>
          <a:xfrm>
            <a:off x="479424" y="1628801"/>
            <a:ext cx="11233151" cy="4032448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800">
                <a:latin typeface="+mn-lt"/>
              </a:defRPr>
            </a:lvl1pPr>
            <a:lvl2pPr>
              <a:spcBef>
                <a:spcPts val="0"/>
              </a:spcBef>
              <a:spcAft>
                <a:spcPts val="1200"/>
              </a:spcAft>
              <a:defRPr>
                <a:latin typeface="+mn-lt"/>
              </a:defRPr>
            </a:lvl2pPr>
            <a:lvl3pPr>
              <a:spcBef>
                <a:spcPts val="0"/>
              </a:spcBef>
              <a:spcAft>
                <a:spcPts val="1200"/>
              </a:spcAft>
              <a:defRPr>
                <a:latin typeface="+mn-lt"/>
              </a:defRPr>
            </a:lvl3pPr>
            <a:lvl4pPr>
              <a:spcAft>
                <a:spcPts val="1200"/>
              </a:spcAft>
              <a:defRPr>
                <a:latin typeface="+mn-lt"/>
              </a:defRPr>
            </a:lvl4pPr>
            <a:lvl5pPr marL="684000" indent="0">
              <a:spcAft>
                <a:spcPts val="1200"/>
              </a:spcAft>
              <a:buNone/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3612999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pallo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9425" y="1628776"/>
            <a:ext cx="5616575" cy="4032250"/>
          </a:xfrm>
        </p:spPr>
        <p:txBody>
          <a:bodyPr/>
          <a:lstStyle>
            <a:lvl1pPr marL="216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1pPr>
            <a:lvl2pPr marL="360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540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720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900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13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6782976" y="1628775"/>
            <a:ext cx="4353584" cy="43535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+mn-lt"/>
            </a:endParaRPr>
          </a:p>
        </p:txBody>
      </p:sp>
      <p:sp>
        <p:nvSpPr>
          <p:cNvPr id="11" name="Sisällön paikkamerkki 10"/>
          <p:cNvSpPr>
            <a:spLocks noGrp="1"/>
          </p:cNvSpPr>
          <p:nvPr>
            <p:ph sz="quarter" idx="13"/>
          </p:nvPr>
        </p:nvSpPr>
        <p:spPr>
          <a:xfrm>
            <a:off x="6944563" y="1790363"/>
            <a:ext cx="3996826" cy="3996826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420602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sisältö_lainaus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4" y="333375"/>
            <a:ext cx="5472113" cy="923925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479425" y="1628776"/>
            <a:ext cx="5472113" cy="4032250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9" name="Suorakulmi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2" y="0"/>
            <a:ext cx="595153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Sisällön paikkamerkki 10"/>
          <p:cNvSpPr>
            <a:spLocks noGrp="1"/>
          </p:cNvSpPr>
          <p:nvPr>
            <p:ph sz="quarter" idx="14"/>
          </p:nvPr>
        </p:nvSpPr>
        <p:spPr>
          <a:xfrm>
            <a:off x="7134358" y="1929522"/>
            <a:ext cx="4253796" cy="3024336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grpSp>
        <p:nvGrpSpPr>
          <p:cNvPr id="10" name="Ryhmä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89753" y="5853643"/>
            <a:ext cx="920256" cy="748770"/>
            <a:chOff x="6358656" y="1628777"/>
            <a:chExt cx="5451353" cy="4435511"/>
          </a:xfrm>
          <a:solidFill>
            <a:schemeClr val="accent5"/>
          </a:soli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3" name="Ryhmä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47437" y="429574"/>
            <a:ext cx="899062" cy="731525"/>
            <a:chOff x="6358656" y="1628777"/>
            <a:chExt cx="5451353" cy="4435511"/>
          </a:xfrm>
          <a:solidFill>
            <a:schemeClr val="accent5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39418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väliotsikko_roosa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/>
          <p:cNvSpPr>
            <a:spLocks noGrp="1"/>
          </p:cNvSpPr>
          <p:nvPr>
            <p:ph type="title" hasCustomPrompt="1"/>
          </p:nvPr>
        </p:nvSpPr>
        <p:spPr>
          <a:xfrm>
            <a:off x="1055440" y="1621707"/>
            <a:ext cx="10081120" cy="2432026"/>
          </a:xfrm>
        </p:spPr>
        <p:txBody>
          <a:bodyPr anchor="b"/>
          <a:lstStyle>
            <a:lvl1pPr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6" name="Tekstin paikkamerkki 4"/>
          <p:cNvSpPr>
            <a:spLocks noGrp="1"/>
          </p:cNvSpPr>
          <p:nvPr>
            <p:ph type="body" sz="quarter" idx="10"/>
          </p:nvPr>
        </p:nvSpPr>
        <p:spPr>
          <a:xfrm>
            <a:off x="1055935" y="4430021"/>
            <a:ext cx="10080625" cy="126014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  <a:ea typeface="Inter" panose="02000503000000020004" pitchFamily="2" charset="0"/>
              </a:defRPr>
            </a:lvl1pPr>
            <a:lvl2pPr marL="144000" indent="0">
              <a:buNone/>
              <a:defRPr/>
            </a:lvl2pPr>
            <a:lvl3pPr marL="324000" indent="0">
              <a:buNone/>
              <a:defRPr/>
            </a:lvl3pPr>
            <a:lvl4pPr marL="504000" indent="0">
              <a:buNone/>
              <a:defRPr/>
            </a:lvl4pPr>
            <a:lvl5pPr marL="684000" indent="0"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pic>
        <p:nvPicPr>
          <p:cNvPr id="4" name="Kuva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108" y="332656"/>
            <a:ext cx="1208516" cy="13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62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pallo_ro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7"/>
          <p:cNvSpPr>
            <a:spLocks noChangeAspect="1" noChangeArrowheads="1"/>
          </p:cNvSpPr>
          <p:nvPr userDrawn="1"/>
        </p:nvSpPr>
        <p:spPr bwMode="auto">
          <a:xfrm>
            <a:off x="6782976" y="1628775"/>
            <a:ext cx="4353584" cy="435358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+mn-lt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9425" y="1628776"/>
            <a:ext cx="5616575" cy="4032250"/>
          </a:xfrm>
        </p:spPr>
        <p:txBody>
          <a:bodyPr/>
          <a:lstStyle>
            <a:lvl1pPr marL="216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latin typeface="+mn-lt"/>
              </a:defRPr>
            </a:lvl1pPr>
            <a:lvl2pPr marL="360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latin typeface="+mn-lt"/>
              </a:defRPr>
            </a:lvl2pPr>
            <a:lvl3pPr marL="540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720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latin typeface="+mn-lt"/>
              </a:defRPr>
            </a:lvl4pPr>
            <a:lvl5pPr marL="900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11" name="Sisällön paikkamerkki 10"/>
          <p:cNvSpPr>
            <a:spLocks noGrp="1"/>
          </p:cNvSpPr>
          <p:nvPr>
            <p:ph sz="quarter" idx="13"/>
          </p:nvPr>
        </p:nvSpPr>
        <p:spPr>
          <a:xfrm>
            <a:off x="6944563" y="1790363"/>
            <a:ext cx="3996826" cy="3996826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accent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821609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sisältö_lainaus_ro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4" y="333375"/>
            <a:ext cx="5472113" cy="9239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479425" y="1628776"/>
            <a:ext cx="5472113" cy="4032250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 marL="684000" indent="0">
              <a:buNone/>
              <a:defRPr>
                <a:latin typeface="+mn-lt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9" name="Suorakulmi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2" y="0"/>
            <a:ext cx="595153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+mn-lt"/>
            </a:endParaRPr>
          </a:p>
        </p:txBody>
      </p:sp>
      <p:sp>
        <p:nvSpPr>
          <p:cNvPr id="18" name="Sisällön paikkamerkki 10"/>
          <p:cNvSpPr>
            <a:spLocks noGrp="1"/>
          </p:cNvSpPr>
          <p:nvPr>
            <p:ph sz="quarter" idx="14"/>
          </p:nvPr>
        </p:nvSpPr>
        <p:spPr>
          <a:xfrm>
            <a:off x="7134358" y="1929522"/>
            <a:ext cx="4253796" cy="3024336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grpSp>
        <p:nvGrpSpPr>
          <p:cNvPr id="10" name="Ryhmä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89753" y="5853643"/>
            <a:ext cx="920256" cy="748770"/>
            <a:chOff x="6358656" y="1628777"/>
            <a:chExt cx="5451353" cy="4435511"/>
          </a:xfrm>
          <a:solidFill>
            <a:schemeClr val="accent1"/>
          </a:soli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  <p:grpSp>
        <p:nvGrpSpPr>
          <p:cNvPr id="13" name="Ryhmä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47437" y="429574"/>
            <a:ext cx="899062" cy="731525"/>
            <a:chOff x="6358656" y="1628777"/>
            <a:chExt cx="5451353" cy="4435511"/>
          </a:xfrm>
          <a:solidFill>
            <a:schemeClr val="accent1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959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_2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9425" y="1628776"/>
            <a:ext cx="11233150" cy="4032250"/>
          </a:xfrm>
        </p:spPr>
        <p:txBody>
          <a:bodyPr numCol="2" spcCol="720000"/>
          <a:lstStyle>
            <a:lvl1pPr marL="216000" indent="-216000">
              <a:defRPr>
                <a:latin typeface="+mn-lt"/>
              </a:defRPr>
            </a:lvl1pPr>
            <a:lvl2pPr indent="-216000">
              <a:defRPr>
                <a:latin typeface="+mn-lt"/>
              </a:defRPr>
            </a:lvl2pPr>
            <a:lvl3pPr indent="-216000">
              <a:defRPr>
                <a:latin typeface="+mn-lt"/>
              </a:defRPr>
            </a:lvl3pPr>
            <a:lvl4pPr indent="-216000">
              <a:defRPr>
                <a:latin typeface="+mn-lt"/>
              </a:defRPr>
            </a:lvl4pPr>
            <a:lvl5pPr indent="-216000"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31103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4 kuvapaikk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5" y="333375"/>
            <a:ext cx="5472113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15" name="Tekstin paikkamerkki 14"/>
          <p:cNvSpPr>
            <a:spLocks noGrp="1"/>
          </p:cNvSpPr>
          <p:nvPr>
            <p:ph type="body" sz="quarter" idx="17"/>
          </p:nvPr>
        </p:nvSpPr>
        <p:spPr>
          <a:xfrm>
            <a:off x="479425" y="1628775"/>
            <a:ext cx="5472113" cy="40322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Kuvan paikkamerkki 7"/>
          <p:cNvSpPr>
            <a:spLocks noGrp="1" noChangeAspect="1"/>
          </p:cNvSpPr>
          <p:nvPr>
            <p:ph type="pic" sz="quarter" idx="13"/>
          </p:nvPr>
        </p:nvSpPr>
        <p:spPr>
          <a:xfrm>
            <a:off x="6240462" y="332656"/>
            <a:ext cx="2628000" cy="26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Kuvan paikkamerkki 7"/>
          <p:cNvSpPr>
            <a:spLocks noGrp="1" noChangeAspect="1"/>
          </p:cNvSpPr>
          <p:nvPr>
            <p:ph type="pic" sz="quarter" idx="14"/>
          </p:nvPr>
        </p:nvSpPr>
        <p:spPr>
          <a:xfrm>
            <a:off x="9192636" y="332656"/>
            <a:ext cx="2628000" cy="26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7"/>
          <p:cNvSpPr>
            <a:spLocks noGrp="1" noChangeAspect="1"/>
          </p:cNvSpPr>
          <p:nvPr>
            <p:ph type="pic" sz="quarter" idx="15"/>
          </p:nvPr>
        </p:nvSpPr>
        <p:spPr>
          <a:xfrm>
            <a:off x="6240462" y="3312596"/>
            <a:ext cx="2628000" cy="26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2" name="Kuvan paikkamerkki 7"/>
          <p:cNvSpPr>
            <a:spLocks noGrp="1" noChangeAspect="1"/>
          </p:cNvSpPr>
          <p:nvPr>
            <p:ph type="pic" sz="quarter" idx="16"/>
          </p:nvPr>
        </p:nvSpPr>
        <p:spPr>
          <a:xfrm>
            <a:off x="9192636" y="3312596"/>
            <a:ext cx="2628000" cy="26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308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, kuvapaikk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4" y="333375"/>
            <a:ext cx="5472113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479424" y="1628776"/>
            <a:ext cx="5472114" cy="40322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Kuvan paikkamerkki 3"/>
          <p:cNvSpPr>
            <a:spLocks noGrp="1"/>
          </p:cNvSpPr>
          <p:nvPr>
            <p:ph type="pic" sz="quarter" idx="16"/>
          </p:nvPr>
        </p:nvSpPr>
        <p:spPr>
          <a:xfrm>
            <a:off x="6240463" y="0"/>
            <a:ext cx="5951536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83152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, sisältö, kuvapaikk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240510" y="333375"/>
            <a:ext cx="5472113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6240510" y="1628775"/>
            <a:ext cx="5472114" cy="403247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Kuvan paikkamerkki 3"/>
          <p:cNvSpPr>
            <a:spLocks noGrp="1"/>
          </p:cNvSpPr>
          <p:nvPr>
            <p:ph type="pic" sz="quarter" idx="16"/>
          </p:nvPr>
        </p:nvSpPr>
        <p:spPr>
          <a:xfrm>
            <a:off x="2" y="0"/>
            <a:ext cx="5951536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821BACA-8DDA-46CD-86F0-4219AEDA6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0148" y="5841288"/>
            <a:ext cx="176247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91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, sisältö, kuvapaikk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19"/>
          <p:cNvSpPr>
            <a:spLocks noGrp="1"/>
          </p:cNvSpPr>
          <p:nvPr>
            <p:ph type="pic" sz="quarter" idx="13"/>
          </p:nvPr>
        </p:nvSpPr>
        <p:spPr>
          <a:xfrm>
            <a:off x="-9291" y="0"/>
            <a:ext cx="5490303" cy="6858000"/>
          </a:xfrm>
          <a:custGeom>
            <a:avLst/>
            <a:gdLst>
              <a:gd name="connsiteX0" fmla="*/ 0 w 6853504"/>
              <a:gd name="connsiteY0" fmla="*/ 0 h 6853504"/>
              <a:gd name="connsiteX1" fmla="*/ 3426752 w 6853504"/>
              <a:gd name="connsiteY1" fmla="*/ 0 h 6853504"/>
              <a:gd name="connsiteX2" fmla="*/ 6853504 w 6853504"/>
              <a:gd name="connsiteY2" fmla="*/ 3426752 h 6853504"/>
              <a:gd name="connsiteX3" fmla="*/ 3426752 w 6853504"/>
              <a:gd name="connsiteY3" fmla="*/ 6853504 h 6853504"/>
              <a:gd name="connsiteX4" fmla="*/ 0 w 6853504"/>
              <a:gd name="connsiteY4" fmla="*/ 6853504 h 6853504"/>
              <a:gd name="connsiteX5" fmla="*/ 0 w 6853504"/>
              <a:gd name="connsiteY5" fmla="*/ 0 h 6853504"/>
              <a:gd name="connsiteX0" fmla="*/ 1347537 w 6853504"/>
              <a:gd name="connsiteY0" fmla="*/ 0 h 6865535"/>
              <a:gd name="connsiteX1" fmla="*/ 3426752 w 6853504"/>
              <a:gd name="connsiteY1" fmla="*/ 12031 h 6865535"/>
              <a:gd name="connsiteX2" fmla="*/ 6853504 w 6853504"/>
              <a:gd name="connsiteY2" fmla="*/ 3438783 h 6865535"/>
              <a:gd name="connsiteX3" fmla="*/ 3426752 w 6853504"/>
              <a:gd name="connsiteY3" fmla="*/ 6865535 h 6865535"/>
              <a:gd name="connsiteX4" fmla="*/ 0 w 6853504"/>
              <a:gd name="connsiteY4" fmla="*/ 6865535 h 6865535"/>
              <a:gd name="connsiteX5" fmla="*/ 1347537 w 6853504"/>
              <a:gd name="connsiteY5" fmla="*/ 0 h 6865535"/>
              <a:gd name="connsiteX0" fmla="*/ 0 w 5505967"/>
              <a:gd name="connsiteY0" fmla="*/ 0 h 6877567"/>
              <a:gd name="connsiteX1" fmla="*/ 2079215 w 5505967"/>
              <a:gd name="connsiteY1" fmla="*/ 12031 h 6877567"/>
              <a:gd name="connsiteX2" fmla="*/ 5505967 w 5505967"/>
              <a:gd name="connsiteY2" fmla="*/ 3438783 h 6877567"/>
              <a:gd name="connsiteX3" fmla="*/ 2079215 w 5505967"/>
              <a:gd name="connsiteY3" fmla="*/ 6865535 h 6877567"/>
              <a:gd name="connsiteX4" fmla="*/ 12031 w 5505967"/>
              <a:gd name="connsiteY4" fmla="*/ 6877567 h 6877567"/>
              <a:gd name="connsiteX5" fmla="*/ 0 w 5505967"/>
              <a:gd name="connsiteY5" fmla="*/ 0 h 687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05967" h="6877567">
                <a:moveTo>
                  <a:pt x="0" y="0"/>
                </a:moveTo>
                <a:lnTo>
                  <a:pt x="2079215" y="12031"/>
                </a:lnTo>
                <a:cubicBezTo>
                  <a:pt x="3971758" y="12031"/>
                  <a:pt x="5505967" y="1546240"/>
                  <a:pt x="5505967" y="3438783"/>
                </a:cubicBezTo>
                <a:cubicBezTo>
                  <a:pt x="5505967" y="5331326"/>
                  <a:pt x="3971758" y="6865535"/>
                  <a:pt x="2079215" y="6865535"/>
                </a:cubicBezTo>
                <a:lnTo>
                  <a:pt x="12031" y="6877567"/>
                </a:lnTo>
                <a:cubicBezTo>
                  <a:pt x="8021" y="4585045"/>
                  <a:pt x="4010" y="2292522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7E4171C4-DD32-4377-8D67-FB1A197745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463" y="333375"/>
            <a:ext cx="5472113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B9E7CB1E-D677-4A67-854A-864FFD0F81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0464" y="1628776"/>
            <a:ext cx="5472112" cy="40322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988D170-2665-40D2-9F1E-F74E2E49F9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0148" y="5841288"/>
            <a:ext cx="176247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043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, sisältö, kuvapaikk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7248130" y="333375"/>
            <a:ext cx="4464446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11" name="Tekstin paikkamerkki 10"/>
          <p:cNvSpPr>
            <a:spLocks noGrp="1"/>
          </p:cNvSpPr>
          <p:nvPr>
            <p:ph type="body" sz="quarter" idx="14"/>
          </p:nvPr>
        </p:nvSpPr>
        <p:spPr>
          <a:xfrm>
            <a:off x="7248130" y="1628776"/>
            <a:ext cx="4464445" cy="40322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Kuvan paikkamerkki 19"/>
          <p:cNvSpPr>
            <a:spLocks noGrp="1"/>
          </p:cNvSpPr>
          <p:nvPr>
            <p:ph type="pic" sz="quarter" idx="13"/>
          </p:nvPr>
        </p:nvSpPr>
        <p:spPr>
          <a:xfrm>
            <a:off x="0" y="4497"/>
            <a:ext cx="6853504" cy="6853504"/>
          </a:xfrm>
          <a:prstGeom prst="flowChartDelay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08A6766-F19A-4B7A-93EA-6F3C3DAD2B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0148" y="5841288"/>
            <a:ext cx="176247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46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pattern-kuvapa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5" y="333375"/>
            <a:ext cx="7524750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9" name="Tekstin paikkamerkki 8"/>
          <p:cNvSpPr>
            <a:spLocks noGrp="1"/>
          </p:cNvSpPr>
          <p:nvPr>
            <p:ph type="body" sz="quarter" idx="14"/>
          </p:nvPr>
        </p:nvSpPr>
        <p:spPr>
          <a:xfrm>
            <a:off x="479425" y="1628776"/>
            <a:ext cx="5616575" cy="40322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Kuvan paikkamerkki 58"/>
          <p:cNvSpPr>
            <a:spLocks noGrp="1"/>
          </p:cNvSpPr>
          <p:nvPr>
            <p:ph type="pic" sz="quarter" idx="13"/>
          </p:nvPr>
        </p:nvSpPr>
        <p:spPr>
          <a:xfrm>
            <a:off x="6646461" y="-538"/>
            <a:ext cx="5546031" cy="6864730"/>
          </a:xfrm>
          <a:custGeom>
            <a:avLst/>
            <a:gdLst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76000 h 6876000"/>
              <a:gd name="connsiteX15" fmla="*/ 2649648 w 5545537"/>
              <a:gd name="connsiteY15" fmla="*/ 6858537 h 6876000"/>
              <a:gd name="connsiteX16" fmla="*/ 2617891 w 5545537"/>
              <a:gd name="connsiteY16" fmla="*/ 6858537 h 6876000"/>
              <a:gd name="connsiteX17" fmla="*/ 2617891 w 5545537"/>
              <a:gd name="connsiteY17" fmla="*/ 6876000 h 6876000"/>
              <a:gd name="connsiteX18" fmla="*/ 1609779 w 5545537"/>
              <a:gd name="connsiteY18" fmla="*/ 6876000 h 6876000"/>
              <a:gd name="connsiteX19" fmla="*/ 1609779 w 5545537"/>
              <a:gd name="connsiteY19" fmla="*/ 6858537 h 6876000"/>
              <a:gd name="connsiteX20" fmla="*/ 1069719 w 5545537"/>
              <a:gd name="connsiteY20" fmla="*/ 6858537 h 6876000"/>
              <a:gd name="connsiteX21" fmla="*/ 1069719 w 5545537"/>
              <a:gd name="connsiteY21" fmla="*/ 6318334 h 6876000"/>
              <a:gd name="connsiteX22" fmla="*/ 1069720 w 5545537"/>
              <a:gd name="connsiteY22" fmla="*/ 6318321 h 6876000"/>
              <a:gd name="connsiteX23" fmla="*/ 1069719 w 5545537"/>
              <a:gd name="connsiteY23" fmla="*/ 6318310 h 6876000"/>
              <a:gd name="connsiteX24" fmla="*/ 1069719 w 5545537"/>
              <a:gd name="connsiteY24" fmla="*/ 6237825 h 6876000"/>
              <a:gd name="connsiteX25" fmla="*/ 1062618 w 5545537"/>
              <a:gd name="connsiteY25" fmla="*/ 6237825 h 6876000"/>
              <a:gd name="connsiteX26" fmla="*/ 1061010 w 5545537"/>
              <a:gd name="connsiteY26" fmla="*/ 6219603 h 6876000"/>
              <a:gd name="connsiteX27" fmla="*/ 624433 w 5545537"/>
              <a:gd name="connsiteY27" fmla="*/ 5771972 h 6876000"/>
              <a:gd name="connsiteX28" fmla="*/ 529659 w 5545537"/>
              <a:gd name="connsiteY28" fmla="*/ 5762418 h 6876000"/>
              <a:gd name="connsiteX29" fmla="*/ 529659 w 5545537"/>
              <a:gd name="connsiteY29" fmla="*/ 5760642 h 6876000"/>
              <a:gd name="connsiteX30" fmla="*/ 512040 w 5545537"/>
              <a:gd name="connsiteY30" fmla="*/ 5760642 h 6876000"/>
              <a:gd name="connsiteX31" fmla="*/ 512040 w 5545537"/>
              <a:gd name="connsiteY31" fmla="*/ 5743975 h 6876000"/>
              <a:gd name="connsiteX32" fmla="*/ 426816 w 5545537"/>
              <a:gd name="connsiteY32" fmla="*/ 5735384 h 6876000"/>
              <a:gd name="connsiteX33" fmla="*/ 9971 w 5545537"/>
              <a:gd name="connsiteY33" fmla="*/ 5223932 h 6876000"/>
              <a:gd name="connsiteX34" fmla="*/ 426816 w 5545537"/>
              <a:gd name="connsiteY34" fmla="*/ 4712481 h 6876000"/>
              <a:gd name="connsiteX35" fmla="*/ 512040 w 5545537"/>
              <a:gd name="connsiteY35" fmla="*/ 4703889 h 6876000"/>
              <a:gd name="connsiteX36" fmla="*/ 512040 w 5545537"/>
              <a:gd name="connsiteY36" fmla="*/ 4703511 h 6876000"/>
              <a:gd name="connsiteX37" fmla="*/ 423086 w 5545537"/>
              <a:gd name="connsiteY37" fmla="*/ 4694544 h 6876000"/>
              <a:gd name="connsiteX38" fmla="*/ 0 w 5545537"/>
              <a:gd name="connsiteY38" fmla="*/ 4175435 h 6876000"/>
              <a:gd name="connsiteX39" fmla="*/ 529874 w 5545537"/>
              <a:gd name="connsiteY39" fmla="*/ 3645561 h 6876000"/>
              <a:gd name="connsiteX40" fmla="*/ 1048983 w 5545537"/>
              <a:gd name="connsiteY40" fmla="*/ 4068647 h 6876000"/>
              <a:gd name="connsiteX41" fmla="*/ 1057146 w 5545537"/>
              <a:gd name="connsiteY41" fmla="*/ 4149617 h 6876000"/>
              <a:gd name="connsiteX42" fmla="*/ 1069719 w 5545537"/>
              <a:gd name="connsiteY42" fmla="*/ 4149617 h 6876000"/>
              <a:gd name="connsiteX43" fmla="*/ 1069719 w 5545537"/>
              <a:gd name="connsiteY43" fmla="*/ 4620012 h 6876000"/>
              <a:gd name="connsiteX44" fmla="*/ 1095113 w 5545537"/>
              <a:gd name="connsiteY44" fmla="*/ 4538207 h 6876000"/>
              <a:gd name="connsiteX45" fmla="*/ 1576145 w 5545537"/>
              <a:gd name="connsiteY45" fmla="*/ 4219357 h 6876000"/>
              <a:gd name="connsiteX46" fmla="*/ 1609779 w 5545537"/>
              <a:gd name="connsiteY46" fmla="*/ 4222748 h 6876000"/>
              <a:gd name="connsiteX47" fmla="*/ 1609779 w 5545537"/>
              <a:gd name="connsiteY47" fmla="*/ 4205666 h 6876000"/>
              <a:gd name="connsiteX48" fmla="*/ 1577115 w 5545537"/>
              <a:gd name="connsiteY48" fmla="*/ 4208959 h 6876000"/>
              <a:gd name="connsiteX49" fmla="*/ 1055057 w 5545537"/>
              <a:gd name="connsiteY49" fmla="*/ 3686901 h 6876000"/>
              <a:gd name="connsiteX50" fmla="*/ 1577115 w 5545537"/>
              <a:gd name="connsiteY50" fmla="*/ 3164843 h 6876000"/>
              <a:gd name="connsiteX51" fmla="*/ 2088567 w 5545537"/>
              <a:gd name="connsiteY51" fmla="*/ 3581688 h 6876000"/>
              <a:gd name="connsiteX52" fmla="*/ 2098635 w 5545537"/>
              <a:gd name="connsiteY52" fmla="*/ 3681565 h 6876000"/>
              <a:gd name="connsiteX53" fmla="*/ 2113837 w 5545537"/>
              <a:gd name="connsiteY53" fmla="*/ 3681565 h 6876000"/>
              <a:gd name="connsiteX54" fmla="*/ 2113837 w 5545537"/>
              <a:gd name="connsiteY54" fmla="*/ 2637449 h 6876000"/>
              <a:gd name="connsiteX55" fmla="*/ 2114775 w 5545537"/>
              <a:gd name="connsiteY55" fmla="*/ 2637449 h 6876000"/>
              <a:gd name="connsiteX56" fmla="*/ 2113835 w 5545537"/>
              <a:gd name="connsiteY56" fmla="*/ 2628122 h 6876000"/>
              <a:gd name="connsiteX57" fmla="*/ 2635893 w 5545537"/>
              <a:gd name="connsiteY57" fmla="*/ 2106064 h 6876000"/>
              <a:gd name="connsiteX58" fmla="*/ 2649648 w 5545537"/>
              <a:gd name="connsiteY58" fmla="*/ 2107451 h 6876000"/>
              <a:gd name="connsiteX59" fmla="*/ 2649648 w 5545537"/>
              <a:gd name="connsiteY59" fmla="*/ 2090015 h 6876000"/>
              <a:gd name="connsiteX60" fmla="*/ 2635894 w 5545537"/>
              <a:gd name="connsiteY60" fmla="*/ 2091401 h 6876000"/>
              <a:gd name="connsiteX61" fmla="*/ 2113836 w 5545537"/>
              <a:gd name="connsiteY61" fmla="*/ 1569343 h 6876000"/>
              <a:gd name="connsiteX62" fmla="*/ 2635894 w 5545537"/>
              <a:gd name="connsiteY62" fmla="*/ 1047285 h 6876000"/>
              <a:gd name="connsiteX63" fmla="*/ 2649648 w 5545537"/>
              <a:gd name="connsiteY63" fmla="*/ 1048672 h 6876000"/>
              <a:gd name="connsiteX64" fmla="*/ 2649648 w 5545537"/>
              <a:gd name="connsiteY64" fmla="*/ 1043268 h 6876000"/>
              <a:gd name="connsiteX65" fmla="*/ 2689899 w 5545537"/>
              <a:gd name="connsiteY65" fmla="*/ 1039210 h 6876000"/>
              <a:gd name="connsiteX66" fmla="*/ 2689899 w 5545537"/>
              <a:gd name="connsiteY66" fmla="*/ 1038672 h 6876000"/>
              <a:gd name="connsiteX67" fmla="*/ 2635893 w 5545537"/>
              <a:gd name="connsiteY67" fmla="*/ 1044116 h 6876000"/>
              <a:gd name="connsiteX68" fmla="*/ 2113835 w 5545537"/>
              <a:gd name="connsiteY68" fmla="*/ 522058 h 6876000"/>
              <a:gd name="connsiteX69" fmla="*/ 2635893 w 5545537"/>
              <a:gd name="connsiteY69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76000 h 6876000"/>
              <a:gd name="connsiteX15" fmla="*/ 2649648 w 5545537"/>
              <a:gd name="connsiteY15" fmla="*/ 6858537 h 6876000"/>
              <a:gd name="connsiteX16" fmla="*/ 2617891 w 5545537"/>
              <a:gd name="connsiteY16" fmla="*/ 6858537 h 6876000"/>
              <a:gd name="connsiteX17" fmla="*/ 2617891 w 5545537"/>
              <a:gd name="connsiteY17" fmla="*/ 6876000 h 6876000"/>
              <a:gd name="connsiteX18" fmla="*/ 1609779 w 5545537"/>
              <a:gd name="connsiteY18" fmla="*/ 6876000 h 6876000"/>
              <a:gd name="connsiteX19" fmla="*/ 1609779 w 5545537"/>
              <a:gd name="connsiteY19" fmla="*/ 6858537 h 6876000"/>
              <a:gd name="connsiteX20" fmla="*/ 1069719 w 5545537"/>
              <a:gd name="connsiteY20" fmla="*/ 6858537 h 6876000"/>
              <a:gd name="connsiteX21" fmla="*/ 1069719 w 5545537"/>
              <a:gd name="connsiteY21" fmla="*/ 6318334 h 6876000"/>
              <a:gd name="connsiteX22" fmla="*/ 1069720 w 5545537"/>
              <a:gd name="connsiteY22" fmla="*/ 6318321 h 6876000"/>
              <a:gd name="connsiteX23" fmla="*/ 1069719 w 5545537"/>
              <a:gd name="connsiteY23" fmla="*/ 6318310 h 6876000"/>
              <a:gd name="connsiteX24" fmla="*/ 1069719 w 5545537"/>
              <a:gd name="connsiteY24" fmla="*/ 6237825 h 6876000"/>
              <a:gd name="connsiteX25" fmla="*/ 1062618 w 5545537"/>
              <a:gd name="connsiteY25" fmla="*/ 6237825 h 6876000"/>
              <a:gd name="connsiteX26" fmla="*/ 1061010 w 5545537"/>
              <a:gd name="connsiteY26" fmla="*/ 6219603 h 6876000"/>
              <a:gd name="connsiteX27" fmla="*/ 624433 w 5545537"/>
              <a:gd name="connsiteY27" fmla="*/ 5771972 h 6876000"/>
              <a:gd name="connsiteX28" fmla="*/ 529659 w 5545537"/>
              <a:gd name="connsiteY28" fmla="*/ 5762418 h 6876000"/>
              <a:gd name="connsiteX29" fmla="*/ 529659 w 5545537"/>
              <a:gd name="connsiteY29" fmla="*/ 5760642 h 6876000"/>
              <a:gd name="connsiteX30" fmla="*/ 512040 w 5545537"/>
              <a:gd name="connsiteY30" fmla="*/ 5760642 h 6876000"/>
              <a:gd name="connsiteX31" fmla="*/ 512040 w 5545537"/>
              <a:gd name="connsiteY31" fmla="*/ 5743975 h 6876000"/>
              <a:gd name="connsiteX32" fmla="*/ 426816 w 5545537"/>
              <a:gd name="connsiteY32" fmla="*/ 5735384 h 6876000"/>
              <a:gd name="connsiteX33" fmla="*/ 9971 w 5545537"/>
              <a:gd name="connsiteY33" fmla="*/ 5223932 h 6876000"/>
              <a:gd name="connsiteX34" fmla="*/ 426816 w 5545537"/>
              <a:gd name="connsiteY34" fmla="*/ 4712481 h 6876000"/>
              <a:gd name="connsiteX35" fmla="*/ 512040 w 5545537"/>
              <a:gd name="connsiteY35" fmla="*/ 4703889 h 6876000"/>
              <a:gd name="connsiteX36" fmla="*/ 512040 w 5545537"/>
              <a:gd name="connsiteY36" fmla="*/ 4703511 h 6876000"/>
              <a:gd name="connsiteX37" fmla="*/ 423086 w 5545537"/>
              <a:gd name="connsiteY37" fmla="*/ 4694544 h 6876000"/>
              <a:gd name="connsiteX38" fmla="*/ 0 w 5545537"/>
              <a:gd name="connsiteY38" fmla="*/ 4175435 h 6876000"/>
              <a:gd name="connsiteX39" fmla="*/ 529874 w 5545537"/>
              <a:gd name="connsiteY39" fmla="*/ 3645561 h 6876000"/>
              <a:gd name="connsiteX40" fmla="*/ 1048983 w 5545537"/>
              <a:gd name="connsiteY40" fmla="*/ 4068647 h 6876000"/>
              <a:gd name="connsiteX41" fmla="*/ 1057146 w 5545537"/>
              <a:gd name="connsiteY41" fmla="*/ 4149617 h 6876000"/>
              <a:gd name="connsiteX42" fmla="*/ 1066307 w 5545537"/>
              <a:gd name="connsiteY42" fmla="*/ 4347509 h 6876000"/>
              <a:gd name="connsiteX43" fmla="*/ 1069719 w 5545537"/>
              <a:gd name="connsiteY43" fmla="*/ 4620012 h 6876000"/>
              <a:gd name="connsiteX44" fmla="*/ 1095113 w 5545537"/>
              <a:gd name="connsiteY44" fmla="*/ 4538207 h 6876000"/>
              <a:gd name="connsiteX45" fmla="*/ 1576145 w 5545537"/>
              <a:gd name="connsiteY45" fmla="*/ 4219357 h 6876000"/>
              <a:gd name="connsiteX46" fmla="*/ 1609779 w 5545537"/>
              <a:gd name="connsiteY46" fmla="*/ 4222748 h 6876000"/>
              <a:gd name="connsiteX47" fmla="*/ 1609779 w 5545537"/>
              <a:gd name="connsiteY47" fmla="*/ 4205666 h 6876000"/>
              <a:gd name="connsiteX48" fmla="*/ 1577115 w 5545537"/>
              <a:gd name="connsiteY48" fmla="*/ 4208959 h 6876000"/>
              <a:gd name="connsiteX49" fmla="*/ 1055057 w 5545537"/>
              <a:gd name="connsiteY49" fmla="*/ 3686901 h 6876000"/>
              <a:gd name="connsiteX50" fmla="*/ 1577115 w 5545537"/>
              <a:gd name="connsiteY50" fmla="*/ 3164843 h 6876000"/>
              <a:gd name="connsiteX51" fmla="*/ 2088567 w 5545537"/>
              <a:gd name="connsiteY51" fmla="*/ 3581688 h 6876000"/>
              <a:gd name="connsiteX52" fmla="*/ 2098635 w 5545537"/>
              <a:gd name="connsiteY52" fmla="*/ 3681565 h 6876000"/>
              <a:gd name="connsiteX53" fmla="*/ 2113837 w 5545537"/>
              <a:gd name="connsiteY53" fmla="*/ 3681565 h 6876000"/>
              <a:gd name="connsiteX54" fmla="*/ 2113837 w 5545537"/>
              <a:gd name="connsiteY54" fmla="*/ 2637449 h 6876000"/>
              <a:gd name="connsiteX55" fmla="*/ 2114775 w 5545537"/>
              <a:gd name="connsiteY55" fmla="*/ 2637449 h 6876000"/>
              <a:gd name="connsiteX56" fmla="*/ 2113835 w 5545537"/>
              <a:gd name="connsiteY56" fmla="*/ 2628122 h 6876000"/>
              <a:gd name="connsiteX57" fmla="*/ 2635893 w 5545537"/>
              <a:gd name="connsiteY57" fmla="*/ 2106064 h 6876000"/>
              <a:gd name="connsiteX58" fmla="*/ 2649648 w 5545537"/>
              <a:gd name="connsiteY58" fmla="*/ 2107451 h 6876000"/>
              <a:gd name="connsiteX59" fmla="*/ 2649648 w 5545537"/>
              <a:gd name="connsiteY59" fmla="*/ 2090015 h 6876000"/>
              <a:gd name="connsiteX60" fmla="*/ 2635894 w 5545537"/>
              <a:gd name="connsiteY60" fmla="*/ 2091401 h 6876000"/>
              <a:gd name="connsiteX61" fmla="*/ 2113836 w 5545537"/>
              <a:gd name="connsiteY61" fmla="*/ 1569343 h 6876000"/>
              <a:gd name="connsiteX62" fmla="*/ 2635894 w 5545537"/>
              <a:gd name="connsiteY62" fmla="*/ 1047285 h 6876000"/>
              <a:gd name="connsiteX63" fmla="*/ 2649648 w 5545537"/>
              <a:gd name="connsiteY63" fmla="*/ 1048672 h 6876000"/>
              <a:gd name="connsiteX64" fmla="*/ 2649648 w 5545537"/>
              <a:gd name="connsiteY64" fmla="*/ 1043268 h 6876000"/>
              <a:gd name="connsiteX65" fmla="*/ 2689899 w 5545537"/>
              <a:gd name="connsiteY65" fmla="*/ 1039210 h 6876000"/>
              <a:gd name="connsiteX66" fmla="*/ 2689899 w 5545537"/>
              <a:gd name="connsiteY66" fmla="*/ 1038672 h 6876000"/>
              <a:gd name="connsiteX67" fmla="*/ 2635893 w 5545537"/>
              <a:gd name="connsiteY67" fmla="*/ 1044116 h 6876000"/>
              <a:gd name="connsiteX68" fmla="*/ 2113835 w 5545537"/>
              <a:gd name="connsiteY68" fmla="*/ 522058 h 6876000"/>
              <a:gd name="connsiteX69" fmla="*/ 2635893 w 5545537"/>
              <a:gd name="connsiteY69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76000 h 6876000"/>
              <a:gd name="connsiteX15" fmla="*/ 2649648 w 5545537"/>
              <a:gd name="connsiteY15" fmla="*/ 6858537 h 6876000"/>
              <a:gd name="connsiteX16" fmla="*/ 2617891 w 5545537"/>
              <a:gd name="connsiteY16" fmla="*/ 6858537 h 6876000"/>
              <a:gd name="connsiteX17" fmla="*/ 2617891 w 5545537"/>
              <a:gd name="connsiteY17" fmla="*/ 6876000 h 6876000"/>
              <a:gd name="connsiteX18" fmla="*/ 1609779 w 5545537"/>
              <a:gd name="connsiteY18" fmla="*/ 6876000 h 6876000"/>
              <a:gd name="connsiteX19" fmla="*/ 1609779 w 5545537"/>
              <a:gd name="connsiteY19" fmla="*/ 6858537 h 6876000"/>
              <a:gd name="connsiteX20" fmla="*/ 1069719 w 5545537"/>
              <a:gd name="connsiteY20" fmla="*/ 6858537 h 6876000"/>
              <a:gd name="connsiteX21" fmla="*/ 1069719 w 5545537"/>
              <a:gd name="connsiteY21" fmla="*/ 6318334 h 6876000"/>
              <a:gd name="connsiteX22" fmla="*/ 1069720 w 5545537"/>
              <a:gd name="connsiteY22" fmla="*/ 6318321 h 6876000"/>
              <a:gd name="connsiteX23" fmla="*/ 1069719 w 5545537"/>
              <a:gd name="connsiteY23" fmla="*/ 6318310 h 6876000"/>
              <a:gd name="connsiteX24" fmla="*/ 1069719 w 5545537"/>
              <a:gd name="connsiteY24" fmla="*/ 6237825 h 6876000"/>
              <a:gd name="connsiteX25" fmla="*/ 1062618 w 5545537"/>
              <a:gd name="connsiteY25" fmla="*/ 6237825 h 6876000"/>
              <a:gd name="connsiteX26" fmla="*/ 1061010 w 5545537"/>
              <a:gd name="connsiteY26" fmla="*/ 6219603 h 6876000"/>
              <a:gd name="connsiteX27" fmla="*/ 624433 w 5545537"/>
              <a:gd name="connsiteY27" fmla="*/ 5771972 h 6876000"/>
              <a:gd name="connsiteX28" fmla="*/ 529659 w 5545537"/>
              <a:gd name="connsiteY28" fmla="*/ 5762418 h 6876000"/>
              <a:gd name="connsiteX29" fmla="*/ 529659 w 5545537"/>
              <a:gd name="connsiteY29" fmla="*/ 5760642 h 6876000"/>
              <a:gd name="connsiteX30" fmla="*/ 512040 w 5545537"/>
              <a:gd name="connsiteY30" fmla="*/ 5760642 h 6876000"/>
              <a:gd name="connsiteX31" fmla="*/ 512040 w 5545537"/>
              <a:gd name="connsiteY31" fmla="*/ 5743975 h 6876000"/>
              <a:gd name="connsiteX32" fmla="*/ 426816 w 5545537"/>
              <a:gd name="connsiteY32" fmla="*/ 5735384 h 6876000"/>
              <a:gd name="connsiteX33" fmla="*/ 9971 w 5545537"/>
              <a:gd name="connsiteY33" fmla="*/ 5223932 h 6876000"/>
              <a:gd name="connsiteX34" fmla="*/ 426816 w 5545537"/>
              <a:gd name="connsiteY34" fmla="*/ 4712481 h 6876000"/>
              <a:gd name="connsiteX35" fmla="*/ 512040 w 5545537"/>
              <a:gd name="connsiteY35" fmla="*/ 4703889 h 6876000"/>
              <a:gd name="connsiteX36" fmla="*/ 512040 w 5545537"/>
              <a:gd name="connsiteY36" fmla="*/ 4703511 h 6876000"/>
              <a:gd name="connsiteX37" fmla="*/ 423086 w 5545537"/>
              <a:gd name="connsiteY37" fmla="*/ 4694544 h 6876000"/>
              <a:gd name="connsiteX38" fmla="*/ 0 w 5545537"/>
              <a:gd name="connsiteY38" fmla="*/ 4175435 h 6876000"/>
              <a:gd name="connsiteX39" fmla="*/ 529874 w 5545537"/>
              <a:gd name="connsiteY39" fmla="*/ 3645561 h 6876000"/>
              <a:gd name="connsiteX40" fmla="*/ 1048983 w 5545537"/>
              <a:gd name="connsiteY40" fmla="*/ 4068647 h 6876000"/>
              <a:gd name="connsiteX41" fmla="*/ 1057146 w 5545537"/>
              <a:gd name="connsiteY41" fmla="*/ 4149617 h 6876000"/>
              <a:gd name="connsiteX42" fmla="*/ 1066307 w 5545537"/>
              <a:gd name="connsiteY42" fmla="*/ 4347509 h 6876000"/>
              <a:gd name="connsiteX43" fmla="*/ 1069719 w 5545537"/>
              <a:gd name="connsiteY43" fmla="*/ 4620012 h 6876000"/>
              <a:gd name="connsiteX44" fmla="*/ 1095113 w 5545537"/>
              <a:gd name="connsiteY44" fmla="*/ 4538207 h 6876000"/>
              <a:gd name="connsiteX45" fmla="*/ 1576145 w 5545537"/>
              <a:gd name="connsiteY45" fmla="*/ 4219357 h 6876000"/>
              <a:gd name="connsiteX46" fmla="*/ 1609779 w 5545537"/>
              <a:gd name="connsiteY46" fmla="*/ 4222748 h 6876000"/>
              <a:gd name="connsiteX47" fmla="*/ 1609779 w 5545537"/>
              <a:gd name="connsiteY47" fmla="*/ 4205666 h 6876000"/>
              <a:gd name="connsiteX48" fmla="*/ 1577115 w 5545537"/>
              <a:gd name="connsiteY48" fmla="*/ 4208959 h 6876000"/>
              <a:gd name="connsiteX49" fmla="*/ 1055057 w 5545537"/>
              <a:gd name="connsiteY49" fmla="*/ 3686901 h 6876000"/>
              <a:gd name="connsiteX50" fmla="*/ 1577115 w 5545537"/>
              <a:gd name="connsiteY50" fmla="*/ 3164843 h 6876000"/>
              <a:gd name="connsiteX51" fmla="*/ 2088567 w 5545537"/>
              <a:gd name="connsiteY51" fmla="*/ 3581688 h 6876000"/>
              <a:gd name="connsiteX52" fmla="*/ 2098635 w 5545537"/>
              <a:gd name="connsiteY52" fmla="*/ 3681565 h 6876000"/>
              <a:gd name="connsiteX53" fmla="*/ 2113837 w 5545537"/>
              <a:gd name="connsiteY53" fmla="*/ 3681565 h 6876000"/>
              <a:gd name="connsiteX54" fmla="*/ 2113837 w 5545537"/>
              <a:gd name="connsiteY54" fmla="*/ 2637449 h 6876000"/>
              <a:gd name="connsiteX55" fmla="*/ 2114775 w 5545537"/>
              <a:gd name="connsiteY55" fmla="*/ 2637449 h 6876000"/>
              <a:gd name="connsiteX56" fmla="*/ 2113835 w 5545537"/>
              <a:gd name="connsiteY56" fmla="*/ 2628122 h 6876000"/>
              <a:gd name="connsiteX57" fmla="*/ 2635893 w 5545537"/>
              <a:gd name="connsiteY57" fmla="*/ 2106064 h 6876000"/>
              <a:gd name="connsiteX58" fmla="*/ 2649648 w 5545537"/>
              <a:gd name="connsiteY58" fmla="*/ 2107451 h 6876000"/>
              <a:gd name="connsiteX59" fmla="*/ 2649648 w 5545537"/>
              <a:gd name="connsiteY59" fmla="*/ 2090015 h 6876000"/>
              <a:gd name="connsiteX60" fmla="*/ 2635894 w 5545537"/>
              <a:gd name="connsiteY60" fmla="*/ 2091401 h 6876000"/>
              <a:gd name="connsiteX61" fmla="*/ 2113836 w 5545537"/>
              <a:gd name="connsiteY61" fmla="*/ 1569343 h 6876000"/>
              <a:gd name="connsiteX62" fmla="*/ 2635894 w 5545537"/>
              <a:gd name="connsiteY62" fmla="*/ 1047285 h 6876000"/>
              <a:gd name="connsiteX63" fmla="*/ 2649648 w 5545537"/>
              <a:gd name="connsiteY63" fmla="*/ 1048672 h 6876000"/>
              <a:gd name="connsiteX64" fmla="*/ 2649648 w 5545537"/>
              <a:gd name="connsiteY64" fmla="*/ 1043268 h 6876000"/>
              <a:gd name="connsiteX65" fmla="*/ 2689899 w 5545537"/>
              <a:gd name="connsiteY65" fmla="*/ 1039210 h 6876000"/>
              <a:gd name="connsiteX66" fmla="*/ 2689899 w 5545537"/>
              <a:gd name="connsiteY66" fmla="*/ 1038672 h 6876000"/>
              <a:gd name="connsiteX67" fmla="*/ 2635893 w 5545537"/>
              <a:gd name="connsiteY67" fmla="*/ 1044116 h 6876000"/>
              <a:gd name="connsiteX68" fmla="*/ 2113835 w 5545537"/>
              <a:gd name="connsiteY68" fmla="*/ 522058 h 6876000"/>
              <a:gd name="connsiteX69" fmla="*/ 2635893 w 5545537"/>
              <a:gd name="connsiteY69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76000 h 6876000"/>
              <a:gd name="connsiteX15" fmla="*/ 2649648 w 5545537"/>
              <a:gd name="connsiteY15" fmla="*/ 6858537 h 6876000"/>
              <a:gd name="connsiteX16" fmla="*/ 2617891 w 5545537"/>
              <a:gd name="connsiteY16" fmla="*/ 6858537 h 6876000"/>
              <a:gd name="connsiteX17" fmla="*/ 2617891 w 5545537"/>
              <a:gd name="connsiteY17" fmla="*/ 6876000 h 6876000"/>
              <a:gd name="connsiteX18" fmla="*/ 1609779 w 5545537"/>
              <a:gd name="connsiteY18" fmla="*/ 6858537 h 6876000"/>
              <a:gd name="connsiteX19" fmla="*/ 1069719 w 5545537"/>
              <a:gd name="connsiteY19" fmla="*/ 6858537 h 6876000"/>
              <a:gd name="connsiteX20" fmla="*/ 1069719 w 5545537"/>
              <a:gd name="connsiteY20" fmla="*/ 6318334 h 6876000"/>
              <a:gd name="connsiteX21" fmla="*/ 1069720 w 5545537"/>
              <a:gd name="connsiteY21" fmla="*/ 6318321 h 6876000"/>
              <a:gd name="connsiteX22" fmla="*/ 1069719 w 5545537"/>
              <a:gd name="connsiteY22" fmla="*/ 6318310 h 6876000"/>
              <a:gd name="connsiteX23" fmla="*/ 1069719 w 5545537"/>
              <a:gd name="connsiteY23" fmla="*/ 6237825 h 6876000"/>
              <a:gd name="connsiteX24" fmla="*/ 1062618 w 5545537"/>
              <a:gd name="connsiteY24" fmla="*/ 6237825 h 6876000"/>
              <a:gd name="connsiteX25" fmla="*/ 1061010 w 5545537"/>
              <a:gd name="connsiteY25" fmla="*/ 6219603 h 6876000"/>
              <a:gd name="connsiteX26" fmla="*/ 624433 w 5545537"/>
              <a:gd name="connsiteY26" fmla="*/ 5771972 h 6876000"/>
              <a:gd name="connsiteX27" fmla="*/ 529659 w 5545537"/>
              <a:gd name="connsiteY27" fmla="*/ 5762418 h 6876000"/>
              <a:gd name="connsiteX28" fmla="*/ 529659 w 5545537"/>
              <a:gd name="connsiteY28" fmla="*/ 5760642 h 6876000"/>
              <a:gd name="connsiteX29" fmla="*/ 512040 w 5545537"/>
              <a:gd name="connsiteY29" fmla="*/ 5760642 h 6876000"/>
              <a:gd name="connsiteX30" fmla="*/ 512040 w 5545537"/>
              <a:gd name="connsiteY30" fmla="*/ 5743975 h 6876000"/>
              <a:gd name="connsiteX31" fmla="*/ 426816 w 5545537"/>
              <a:gd name="connsiteY31" fmla="*/ 5735384 h 6876000"/>
              <a:gd name="connsiteX32" fmla="*/ 9971 w 5545537"/>
              <a:gd name="connsiteY32" fmla="*/ 5223932 h 6876000"/>
              <a:gd name="connsiteX33" fmla="*/ 426816 w 5545537"/>
              <a:gd name="connsiteY33" fmla="*/ 4712481 h 6876000"/>
              <a:gd name="connsiteX34" fmla="*/ 512040 w 5545537"/>
              <a:gd name="connsiteY34" fmla="*/ 4703889 h 6876000"/>
              <a:gd name="connsiteX35" fmla="*/ 512040 w 5545537"/>
              <a:gd name="connsiteY35" fmla="*/ 4703511 h 6876000"/>
              <a:gd name="connsiteX36" fmla="*/ 423086 w 5545537"/>
              <a:gd name="connsiteY36" fmla="*/ 4694544 h 6876000"/>
              <a:gd name="connsiteX37" fmla="*/ 0 w 5545537"/>
              <a:gd name="connsiteY37" fmla="*/ 4175435 h 6876000"/>
              <a:gd name="connsiteX38" fmla="*/ 529874 w 5545537"/>
              <a:gd name="connsiteY38" fmla="*/ 3645561 h 6876000"/>
              <a:gd name="connsiteX39" fmla="*/ 1048983 w 5545537"/>
              <a:gd name="connsiteY39" fmla="*/ 4068647 h 6876000"/>
              <a:gd name="connsiteX40" fmla="*/ 1057146 w 5545537"/>
              <a:gd name="connsiteY40" fmla="*/ 4149617 h 6876000"/>
              <a:gd name="connsiteX41" fmla="*/ 1066307 w 5545537"/>
              <a:gd name="connsiteY41" fmla="*/ 4347509 h 6876000"/>
              <a:gd name="connsiteX42" fmla="*/ 1069719 w 5545537"/>
              <a:gd name="connsiteY42" fmla="*/ 4620012 h 6876000"/>
              <a:gd name="connsiteX43" fmla="*/ 1095113 w 5545537"/>
              <a:gd name="connsiteY43" fmla="*/ 4538207 h 6876000"/>
              <a:gd name="connsiteX44" fmla="*/ 1576145 w 5545537"/>
              <a:gd name="connsiteY44" fmla="*/ 4219357 h 6876000"/>
              <a:gd name="connsiteX45" fmla="*/ 1609779 w 5545537"/>
              <a:gd name="connsiteY45" fmla="*/ 4222748 h 6876000"/>
              <a:gd name="connsiteX46" fmla="*/ 1609779 w 5545537"/>
              <a:gd name="connsiteY46" fmla="*/ 4205666 h 6876000"/>
              <a:gd name="connsiteX47" fmla="*/ 1577115 w 5545537"/>
              <a:gd name="connsiteY47" fmla="*/ 4208959 h 6876000"/>
              <a:gd name="connsiteX48" fmla="*/ 1055057 w 5545537"/>
              <a:gd name="connsiteY48" fmla="*/ 3686901 h 6876000"/>
              <a:gd name="connsiteX49" fmla="*/ 1577115 w 5545537"/>
              <a:gd name="connsiteY49" fmla="*/ 3164843 h 6876000"/>
              <a:gd name="connsiteX50" fmla="*/ 2088567 w 5545537"/>
              <a:gd name="connsiteY50" fmla="*/ 3581688 h 6876000"/>
              <a:gd name="connsiteX51" fmla="*/ 2098635 w 5545537"/>
              <a:gd name="connsiteY51" fmla="*/ 3681565 h 6876000"/>
              <a:gd name="connsiteX52" fmla="*/ 2113837 w 5545537"/>
              <a:gd name="connsiteY52" fmla="*/ 3681565 h 6876000"/>
              <a:gd name="connsiteX53" fmla="*/ 2113837 w 5545537"/>
              <a:gd name="connsiteY53" fmla="*/ 2637449 h 6876000"/>
              <a:gd name="connsiteX54" fmla="*/ 2114775 w 5545537"/>
              <a:gd name="connsiteY54" fmla="*/ 2637449 h 6876000"/>
              <a:gd name="connsiteX55" fmla="*/ 2113835 w 5545537"/>
              <a:gd name="connsiteY55" fmla="*/ 2628122 h 6876000"/>
              <a:gd name="connsiteX56" fmla="*/ 2635893 w 5545537"/>
              <a:gd name="connsiteY56" fmla="*/ 2106064 h 6876000"/>
              <a:gd name="connsiteX57" fmla="*/ 2649648 w 5545537"/>
              <a:gd name="connsiteY57" fmla="*/ 2107451 h 6876000"/>
              <a:gd name="connsiteX58" fmla="*/ 2649648 w 5545537"/>
              <a:gd name="connsiteY58" fmla="*/ 2090015 h 6876000"/>
              <a:gd name="connsiteX59" fmla="*/ 2635894 w 5545537"/>
              <a:gd name="connsiteY59" fmla="*/ 2091401 h 6876000"/>
              <a:gd name="connsiteX60" fmla="*/ 2113836 w 5545537"/>
              <a:gd name="connsiteY60" fmla="*/ 1569343 h 6876000"/>
              <a:gd name="connsiteX61" fmla="*/ 2635894 w 5545537"/>
              <a:gd name="connsiteY61" fmla="*/ 1047285 h 6876000"/>
              <a:gd name="connsiteX62" fmla="*/ 2649648 w 5545537"/>
              <a:gd name="connsiteY62" fmla="*/ 1048672 h 6876000"/>
              <a:gd name="connsiteX63" fmla="*/ 2649648 w 5545537"/>
              <a:gd name="connsiteY63" fmla="*/ 1043268 h 6876000"/>
              <a:gd name="connsiteX64" fmla="*/ 2689899 w 5545537"/>
              <a:gd name="connsiteY64" fmla="*/ 1039210 h 6876000"/>
              <a:gd name="connsiteX65" fmla="*/ 2689899 w 5545537"/>
              <a:gd name="connsiteY65" fmla="*/ 1038672 h 6876000"/>
              <a:gd name="connsiteX66" fmla="*/ 2635893 w 5545537"/>
              <a:gd name="connsiteY66" fmla="*/ 1044116 h 6876000"/>
              <a:gd name="connsiteX67" fmla="*/ 2113835 w 5545537"/>
              <a:gd name="connsiteY67" fmla="*/ 522058 h 6876000"/>
              <a:gd name="connsiteX68" fmla="*/ 2635893 w 5545537"/>
              <a:gd name="connsiteY68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76000 h 6876000"/>
              <a:gd name="connsiteX15" fmla="*/ 2649648 w 5545537"/>
              <a:gd name="connsiteY15" fmla="*/ 6858537 h 6876000"/>
              <a:gd name="connsiteX16" fmla="*/ 2617891 w 5545537"/>
              <a:gd name="connsiteY16" fmla="*/ 6858537 h 6876000"/>
              <a:gd name="connsiteX17" fmla="*/ 1609779 w 5545537"/>
              <a:gd name="connsiteY17" fmla="*/ 6858537 h 6876000"/>
              <a:gd name="connsiteX18" fmla="*/ 1069719 w 5545537"/>
              <a:gd name="connsiteY18" fmla="*/ 6858537 h 6876000"/>
              <a:gd name="connsiteX19" fmla="*/ 1069719 w 5545537"/>
              <a:gd name="connsiteY19" fmla="*/ 6318334 h 6876000"/>
              <a:gd name="connsiteX20" fmla="*/ 1069720 w 5545537"/>
              <a:gd name="connsiteY20" fmla="*/ 6318321 h 6876000"/>
              <a:gd name="connsiteX21" fmla="*/ 1069719 w 5545537"/>
              <a:gd name="connsiteY21" fmla="*/ 6318310 h 6876000"/>
              <a:gd name="connsiteX22" fmla="*/ 1069719 w 5545537"/>
              <a:gd name="connsiteY22" fmla="*/ 6237825 h 6876000"/>
              <a:gd name="connsiteX23" fmla="*/ 1062618 w 5545537"/>
              <a:gd name="connsiteY23" fmla="*/ 6237825 h 6876000"/>
              <a:gd name="connsiteX24" fmla="*/ 1061010 w 5545537"/>
              <a:gd name="connsiteY24" fmla="*/ 6219603 h 6876000"/>
              <a:gd name="connsiteX25" fmla="*/ 624433 w 5545537"/>
              <a:gd name="connsiteY25" fmla="*/ 5771972 h 6876000"/>
              <a:gd name="connsiteX26" fmla="*/ 529659 w 5545537"/>
              <a:gd name="connsiteY26" fmla="*/ 5762418 h 6876000"/>
              <a:gd name="connsiteX27" fmla="*/ 529659 w 5545537"/>
              <a:gd name="connsiteY27" fmla="*/ 5760642 h 6876000"/>
              <a:gd name="connsiteX28" fmla="*/ 512040 w 5545537"/>
              <a:gd name="connsiteY28" fmla="*/ 5760642 h 6876000"/>
              <a:gd name="connsiteX29" fmla="*/ 512040 w 5545537"/>
              <a:gd name="connsiteY29" fmla="*/ 5743975 h 6876000"/>
              <a:gd name="connsiteX30" fmla="*/ 426816 w 5545537"/>
              <a:gd name="connsiteY30" fmla="*/ 5735384 h 6876000"/>
              <a:gd name="connsiteX31" fmla="*/ 9971 w 5545537"/>
              <a:gd name="connsiteY31" fmla="*/ 5223932 h 6876000"/>
              <a:gd name="connsiteX32" fmla="*/ 426816 w 5545537"/>
              <a:gd name="connsiteY32" fmla="*/ 4712481 h 6876000"/>
              <a:gd name="connsiteX33" fmla="*/ 512040 w 5545537"/>
              <a:gd name="connsiteY33" fmla="*/ 4703889 h 6876000"/>
              <a:gd name="connsiteX34" fmla="*/ 512040 w 5545537"/>
              <a:gd name="connsiteY34" fmla="*/ 4703511 h 6876000"/>
              <a:gd name="connsiteX35" fmla="*/ 423086 w 5545537"/>
              <a:gd name="connsiteY35" fmla="*/ 4694544 h 6876000"/>
              <a:gd name="connsiteX36" fmla="*/ 0 w 5545537"/>
              <a:gd name="connsiteY36" fmla="*/ 4175435 h 6876000"/>
              <a:gd name="connsiteX37" fmla="*/ 529874 w 5545537"/>
              <a:gd name="connsiteY37" fmla="*/ 3645561 h 6876000"/>
              <a:gd name="connsiteX38" fmla="*/ 1048983 w 5545537"/>
              <a:gd name="connsiteY38" fmla="*/ 4068647 h 6876000"/>
              <a:gd name="connsiteX39" fmla="*/ 1057146 w 5545537"/>
              <a:gd name="connsiteY39" fmla="*/ 4149617 h 6876000"/>
              <a:gd name="connsiteX40" fmla="*/ 1066307 w 5545537"/>
              <a:gd name="connsiteY40" fmla="*/ 4347509 h 6876000"/>
              <a:gd name="connsiteX41" fmla="*/ 1069719 w 5545537"/>
              <a:gd name="connsiteY41" fmla="*/ 4620012 h 6876000"/>
              <a:gd name="connsiteX42" fmla="*/ 1095113 w 5545537"/>
              <a:gd name="connsiteY42" fmla="*/ 4538207 h 6876000"/>
              <a:gd name="connsiteX43" fmla="*/ 1576145 w 5545537"/>
              <a:gd name="connsiteY43" fmla="*/ 4219357 h 6876000"/>
              <a:gd name="connsiteX44" fmla="*/ 1609779 w 5545537"/>
              <a:gd name="connsiteY44" fmla="*/ 4222748 h 6876000"/>
              <a:gd name="connsiteX45" fmla="*/ 1609779 w 5545537"/>
              <a:gd name="connsiteY45" fmla="*/ 4205666 h 6876000"/>
              <a:gd name="connsiteX46" fmla="*/ 1577115 w 5545537"/>
              <a:gd name="connsiteY46" fmla="*/ 4208959 h 6876000"/>
              <a:gd name="connsiteX47" fmla="*/ 1055057 w 5545537"/>
              <a:gd name="connsiteY47" fmla="*/ 3686901 h 6876000"/>
              <a:gd name="connsiteX48" fmla="*/ 1577115 w 5545537"/>
              <a:gd name="connsiteY48" fmla="*/ 3164843 h 6876000"/>
              <a:gd name="connsiteX49" fmla="*/ 2088567 w 5545537"/>
              <a:gd name="connsiteY49" fmla="*/ 3581688 h 6876000"/>
              <a:gd name="connsiteX50" fmla="*/ 2098635 w 5545537"/>
              <a:gd name="connsiteY50" fmla="*/ 3681565 h 6876000"/>
              <a:gd name="connsiteX51" fmla="*/ 2113837 w 5545537"/>
              <a:gd name="connsiteY51" fmla="*/ 3681565 h 6876000"/>
              <a:gd name="connsiteX52" fmla="*/ 2113837 w 5545537"/>
              <a:gd name="connsiteY52" fmla="*/ 2637449 h 6876000"/>
              <a:gd name="connsiteX53" fmla="*/ 2114775 w 5545537"/>
              <a:gd name="connsiteY53" fmla="*/ 2637449 h 6876000"/>
              <a:gd name="connsiteX54" fmla="*/ 2113835 w 5545537"/>
              <a:gd name="connsiteY54" fmla="*/ 2628122 h 6876000"/>
              <a:gd name="connsiteX55" fmla="*/ 2635893 w 5545537"/>
              <a:gd name="connsiteY55" fmla="*/ 2106064 h 6876000"/>
              <a:gd name="connsiteX56" fmla="*/ 2649648 w 5545537"/>
              <a:gd name="connsiteY56" fmla="*/ 2107451 h 6876000"/>
              <a:gd name="connsiteX57" fmla="*/ 2649648 w 5545537"/>
              <a:gd name="connsiteY57" fmla="*/ 2090015 h 6876000"/>
              <a:gd name="connsiteX58" fmla="*/ 2635894 w 5545537"/>
              <a:gd name="connsiteY58" fmla="*/ 2091401 h 6876000"/>
              <a:gd name="connsiteX59" fmla="*/ 2113836 w 5545537"/>
              <a:gd name="connsiteY59" fmla="*/ 1569343 h 6876000"/>
              <a:gd name="connsiteX60" fmla="*/ 2635894 w 5545537"/>
              <a:gd name="connsiteY60" fmla="*/ 1047285 h 6876000"/>
              <a:gd name="connsiteX61" fmla="*/ 2649648 w 5545537"/>
              <a:gd name="connsiteY61" fmla="*/ 1048672 h 6876000"/>
              <a:gd name="connsiteX62" fmla="*/ 2649648 w 5545537"/>
              <a:gd name="connsiteY62" fmla="*/ 1043268 h 6876000"/>
              <a:gd name="connsiteX63" fmla="*/ 2689899 w 5545537"/>
              <a:gd name="connsiteY63" fmla="*/ 1039210 h 6876000"/>
              <a:gd name="connsiteX64" fmla="*/ 2689899 w 5545537"/>
              <a:gd name="connsiteY64" fmla="*/ 1038672 h 6876000"/>
              <a:gd name="connsiteX65" fmla="*/ 2635893 w 5545537"/>
              <a:gd name="connsiteY65" fmla="*/ 1044116 h 6876000"/>
              <a:gd name="connsiteX66" fmla="*/ 2113835 w 5545537"/>
              <a:gd name="connsiteY66" fmla="*/ 522058 h 6876000"/>
              <a:gd name="connsiteX67" fmla="*/ 2635893 w 5545537"/>
              <a:gd name="connsiteY67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9719 w 5545537"/>
              <a:gd name="connsiteY21" fmla="*/ 6237825 h 6876000"/>
              <a:gd name="connsiteX22" fmla="*/ 1062618 w 5545537"/>
              <a:gd name="connsiteY22" fmla="*/ 6237825 h 6876000"/>
              <a:gd name="connsiteX23" fmla="*/ 1061010 w 5545537"/>
              <a:gd name="connsiteY23" fmla="*/ 6219603 h 6876000"/>
              <a:gd name="connsiteX24" fmla="*/ 624433 w 5545537"/>
              <a:gd name="connsiteY24" fmla="*/ 5771972 h 6876000"/>
              <a:gd name="connsiteX25" fmla="*/ 529659 w 5545537"/>
              <a:gd name="connsiteY25" fmla="*/ 5762418 h 6876000"/>
              <a:gd name="connsiteX26" fmla="*/ 529659 w 5545537"/>
              <a:gd name="connsiteY26" fmla="*/ 5760642 h 6876000"/>
              <a:gd name="connsiteX27" fmla="*/ 512040 w 5545537"/>
              <a:gd name="connsiteY27" fmla="*/ 5760642 h 6876000"/>
              <a:gd name="connsiteX28" fmla="*/ 512040 w 5545537"/>
              <a:gd name="connsiteY28" fmla="*/ 5743975 h 6876000"/>
              <a:gd name="connsiteX29" fmla="*/ 426816 w 5545537"/>
              <a:gd name="connsiteY29" fmla="*/ 5735384 h 6876000"/>
              <a:gd name="connsiteX30" fmla="*/ 9971 w 5545537"/>
              <a:gd name="connsiteY30" fmla="*/ 5223932 h 6876000"/>
              <a:gd name="connsiteX31" fmla="*/ 426816 w 5545537"/>
              <a:gd name="connsiteY31" fmla="*/ 4712481 h 6876000"/>
              <a:gd name="connsiteX32" fmla="*/ 512040 w 5545537"/>
              <a:gd name="connsiteY32" fmla="*/ 4703889 h 6876000"/>
              <a:gd name="connsiteX33" fmla="*/ 512040 w 5545537"/>
              <a:gd name="connsiteY33" fmla="*/ 4703511 h 6876000"/>
              <a:gd name="connsiteX34" fmla="*/ 423086 w 5545537"/>
              <a:gd name="connsiteY34" fmla="*/ 4694544 h 6876000"/>
              <a:gd name="connsiteX35" fmla="*/ 0 w 5545537"/>
              <a:gd name="connsiteY35" fmla="*/ 4175435 h 6876000"/>
              <a:gd name="connsiteX36" fmla="*/ 529874 w 5545537"/>
              <a:gd name="connsiteY36" fmla="*/ 3645561 h 6876000"/>
              <a:gd name="connsiteX37" fmla="*/ 1048983 w 5545537"/>
              <a:gd name="connsiteY37" fmla="*/ 4068647 h 6876000"/>
              <a:gd name="connsiteX38" fmla="*/ 1057146 w 5545537"/>
              <a:gd name="connsiteY38" fmla="*/ 4149617 h 6876000"/>
              <a:gd name="connsiteX39" fmla="*/ 1066307 w 5545537"/>
              <a:gd name="connsiteY39" fmla="*/ 4347509 h 6876000"/>
              <a:gd name="connsiteX40" fmla="*/ 1069719 w 5545537"/>
              <a:gd name="connsiteY40" fmla="*/ 4620012 h 6876000"/>
              <a:gd name="connsiteX41" fmla="*/ 1095113 w 5545537"/>
              <a:gd name="connsiteY41" fmla="*/ 4538207 h 6876000"/>
              <a:gd name="connsiteX42" fmla="*/ 1576145 w 5545537"/>
              <a:gd name="connsiteY42" fmla="*/ 4219357 h 6876000"/>
              <a:gd name="connsiteX43" fmla="*/ 1609779 w 5545537"/>
              <a:gd name="connsiteY43" fmla="*/ 4222748 h 6876000"/>
              <a:gd name="connsiteX44" fmla="*/ 1609779 w 5545537"/>
              <a:gd name="connsiteY44" fmla="*/ 4205666 h 6876000"/>
              <a:gd name="connsiteX45" fmla="*/ 1577115 w 5545537"/>
              <a:gd name="connsiteY45" fmla="*/ 4208959 h 6876000"/>
              <a:gd name="connsiteX46" fmla="*/ 1055057 w 5545537"/>
              <a:gd name="connsiteY46" fmla="*/ 3686901 h 6876000"/>
              <a:gd name="connsiteX47" fmla="*/ 1577115 w 5545537"/>
              <a:gd name="connsiteY47" fmla="*/ 3164843 h 6876000"/>
              <a:gd name="connsiteX48" fmla="*/ 2088567 w 5545537"/>
              <a:gd name="connsiteY48" fmla="*/ 3581688 h 6876000"/>
              <a:gd name="connsiteX49" fmla="*/ 2098635 w 5545537"/>
              <a:gd name="connsiteY49" fmla="*/ 3681565 h 6876000"/>
              <a:gd name="connsiteX50" fmla="*/ 2113837 w 5545537"/>
              <a:gd name="connsiteY50" fmla="*/ 3681565 h 6876000"/>
              <a:gd name="connsiteX51" fmla="*/ 2113837 w 5545537"/>
              <a:gd name="connsiteY51" fmla="*/ 2637449 h 6876000"/>
              <a:gd name="connsiteX52" fmla="*/ 2114775 w 5545537"/>
              <a:gd name="connsiteY52" fmla="*/ 2637449 h 6876000"/>
              <a:gd name="connsiteX53" fmla="*/ 2113835 w 5545537"/>
              <a:gd name="connsiteY53" fmla="*/ 2628122 h 6876000"/>
              <a:gd name="connsiteX54" fmla="*/ 2635893 w 5545537"/>
              <a:gd name="connsiteY54" fmla="*/ 2106064 h 6876000"/>
              <a:gd name="connsiteX55" fmla="*/ 2649648 w 5545537"/>
              <a:gd name="connsiteY55" fmla="*/ 2107451 h 6876000"/>
              <a:gd name="connsiteX56" fmla="*/ 2649648 w 5545537"/>
              <a:gd name="connsiteY56" fmla="*/ 2090015 h 6876000"/>
              <a:gd name="connsiteX57" fmla="*/ 2635894 w 5545537"/>
              <a:gd name="connsiteY57" fmla="*/ 2091401 h 6876000"/>
              <a:gd name="connsiteX58" fmla="*/ 2113836 w 5545537"/>
              <a:gd name="connsiteY58" fmla="*/ 1569343 h 6876000"/>
              <a:gd name="connsiteX59" fmla="*/ 2635894 w 5545537"/>
              <a:gd name="connsiteY59" fmla="*/ 1047285 h 6876000"/>
              <a:gd name="connsiteX60" fmla="*/ 2649648 w 5545537"/>
              <a:gd name="connsiteY60" fmla="*/ 1048672 h 6876000"/>
              <a:gd name="connsiteX61" fmla="*/ 2649648 w 5545537"/>
              <a:gd name="connsiteY61" fmla="*/ 1043268 h 6876000"/>
              <a:gd name="connsiteX62" fmla="*/ 2689899 w 5545537"/>
              <a:gd name="connsiteY62" fmla="*/ 1039210 h 6876000"/>
              <a:gd name="connsiteX63" fmla="*/ 2689899 w 5545537"/>
              <a:gd name="connsiteY63" fmla="*/ 1038672 h 6876000"/>
              <a:gd name="connsiteX64" fmla="*/ 2635893 w 5545537"/>
              <a:gd name="connsiteY64" fmla="*/ 1044116 h 6876000"/>
              <a:gd name="connsiteX65" fmla="*/ 2113835 w 5545537"/>
              <a:gd name="connsiteY65" fmla="*/ 522058 h 6876000"/>
              <a:gd name="connsiteX66" fmla="*/ 2635893 w 5545537"/>
              <a:gd name="connsiteY66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9719 w 5545537"/>
              <a:gd name="connsiteY21" fmla="*/ 6237825 h 6876000"/>
              <a:gd name="connsiteX22" fmla="*/ 1061010 w 5545537"/>
              <a:gd name="connsiteY22" fmla="*/ 6219603 h 6876000"/>
              <a:gd name="connsiteX23" fmla="*/ 624433 w 5545537"/>
              <a:gd name="connsiteY23" fmla="*/ 5771972 h 6876000"/>
              <a:gd name="connsiteX24" fmla="*/ 529659 w 5545537"/>
              <a:gd name="connsiteY24" fmla="*/ 5762418 h 6876000"/>
              <a:gd name="connsiteX25" fmla="*/ 529659 w 5545537"/>
              <a:gd name="connsiteY25" fmla="*/ 5760642 h 6876000"/>
              <a:gd name="connsiteX26" fmla="*/ 512040 w 5545537"/>
              <a:gd name="connsiteY26" fmla="*/ 5760642 h 6876000"/>
              <a:gd name="connsiteX27" fmla="*/ 512040 w 5545537"/>
              <a:gd name="connsiteY27" fmla="*/ 5743975 h 6876000"/>
              <a:gd name="connsiteX28" fmla="*/ 426816 w 5545537"/>
              <a:gd name="connsiteY28" fmla="*/ 5735384 h 6876000"/>
              <a:gd name="connsiteX29" fmla="*/ 9971 w 5545537"/>
              <a:gd name="connsiteY29" fmla="*/ 5223932 h 6876000"/>
              <a:gd name="connsiteX30" fmla="*/ 426816 w 5545537"/>
              <a:gd name="connsiteY30" fmla="*/ 4712481 h 6876000"/>
              <a:gd name="connsiteX31" fmla="*/ 512040 w 5545537"/>
              <a:gd name="connsiteY31" fmla="*/ 4703889 h 6876000"/>
              <a:gd name="connsiteX32" fmla="*/ 512040 w 5545537"/>
              <a:gd name="connsiteY32" fmla="*/ 4703511 h 6876000"/>
              <a:gd name="connsiteX33" fmla="*/ 423086 w 5545537"/>
              <a:gd name="connsiteY33" fmla="*/ 4694544 h 6876000"/>
              <a:gd name="connsiteX34" fmla="*/ 0 w 5545537"/>
              <a:gd name="connsiteY34" fmla="*/ 4175435 h 6876000"/>
              <a:gd name="connsiteX35" fmla="*/ 529874 w 5545537"/>
              <a:gd name="connsiteY35" fmla="*/ 3645561 h 6876000"/>
              <a:gd name="connsiteX36" fmla="*/ 1048983 w 5545537"/>
              <a:gd name="connsiteY36" fmla="*/ 4068647 h 6876000"/>
              <a:gd name="connsiteX37" fmla="*/ 1057146 w 5545537"/>
              <a:gd name="connsiteY37" fmla="*/ 4149617 h 6876000"/>
              <a:gd name="connsiteX38" fmla="*/ 1066307 w 5545537"/>
              <a:gd name="connsiteY38" fmla="*/ 4347509 h 6876000"/>
              <a:gd name="connsiteX39" fmla="*/ 1069719 w 5545537"/>
              <a:gd name="connsiteY39" fmla="*/ 4620012 h 6876000"/>
              <a:gd name="connsiteX40" fmla="*/ 1095113 w 5545537"/>
              <a:gd name="connsiteY40" fmla="*/ 4538207 h 6876000"/>
              <a:gd name="connsiteX41" fmla="*/ 1576145 w 5545537"/>
              <a:gd name="connsiteY41" fmla="*/ 4219357 h 6876000"/>
              <a:gd name="connsiteX42" fmla="*/ 1609779 w 5545537"/>
              <a:gd name="connsiteY42" fmla="*/ 4222748 h 6876000"/>
              <a:gd name="connsiteX43" fmla="*/ 1609779 w 5545537"/>
              <a:gd name="connsiteY43" fmla="*/ 4205666 h 6876000"/>
              <a:gd name="connsiteX44" fmla="*/ 1577115 w 5545537"/>
              <a:gd name="connsiteY44" fmla="*/ 4208959 h 6876000"/>
              <a:gd name="connsiteX45" fmla="*/ 1055057 w 5545537"/>
              <a:gd name="connsiteY45" fmla="*/ 3686901 h 6876000"/>
              <a:gd name="connsiteX46" fmla="*/ 1577115 w 5545537"/>
              <a:gd name="connsiteY46" fmla="*/ 3164843 h 6876000"/>
              <a:gd name="connsiteX47" fmla="*/ 2088567 w 5545537"/>
              <a:gd name="connsiteY47" fmla="*/ 3581688 h 6876000"/>
              <a:gd name="connsiteX48" fmla="*/ 2098635 w 5545537"/>
              <a:gd name="connsiteY48" fmla="*/ 3681565 h 6876000"/>
              <a:gd name="connsiteX49" fmla="*/ 2113837 w 5545537"/>
              <a:gd name="connsiteY49" fmla="*/ 3681565 h 6876000"/>
              <a:gd name="connsiteX50" fmla="*/ 2113837 w 5545537"/>
              <a:gd name="connsiteY50" fmla="*/ 2637449 h 6876000"/>
              <a:gd name="connsiteX51" fmla="*/ 2114775 w 5545537"/>
              <a:gd name="connsiteY51" fmla="*/ 2637449 h 6876000"/>
              <a:gd name="connsiteX52" fmla="*/ 2113835 w 5545537"/>
              <a:gd name="connsiteY52" fmla="*/ 2628122 h 6876000"/>
              <a:gd name="connsiteX53" fmla="*/ 2635893 w 5545537"/>
              <a:gd name="connsiteY53" fmla="*/ 2106064 h 6876000"/>
              <a:gd name="connsiteX54" fmla="*/ 2649648 w 5545537"/>
              <a:gd name="connsiteY54" fmla="*/ 2107451 h 6876000"/>
              <a:gd name="connsiteX55" fmla="*/ 2649648 w 5545537"/>
              <a:gd name="connsiteY55" fmla="*/ 2090015 h 6876000"/>
              <a:gd name="connsiteX56" fmla="*/ 2635894 w 5545537"/>
              <a:gd name="connsiteY56" fmla="*/ 2091401 h 6876000"/>
              <a:gd name="connsiteX57" fmla="*/ 2113836 w 5545537"/>
              <a:gd name="connsiteY57" fmla="*/ 1569343 h 6876000"/>
              <a:gd name="connsiteX58" fmla="*/ 2635894 w 5545537"/>
              <a:gd name="connsiteY58" fmla="*/ 1047285 h 6876000"/>
              <a:gd name="connsiteX59" fmla="*/ 2649648 w 5545537"/>
              <a:gd name="connsiteY59" fmla="*/ 1048672 h 6876000"/>
              <a:gd name="connsiteX60" fmla="*/ 2649648 w 5545537"/>
              <a:gd name="connsiteY60" fmla="*/ 1043268 h 6876000"/>
              <a:gd name="connsiteX61" fmla="*/ 2689899 w 5545537"/>
              <a:gd name="connsiteY61" fmla="*/ 1039210 h 6876000"/>
              <a:gd name="connsiteX62" fmla="*/ 2689899 w 5545537"/>
              <a:gd name="connsiteY62" fmla="*/ 1038672 h 6876000"/>
              <a:gd name="connsiteX63" fmla="*/ 2635893 w 5545537"/>
              <a:gd name="connsiteY63" fmla="*/ 1044116 h 6876000"/>
              <a:gd name="connsiteX64" fmla="*/ 2113835 w 5545537"/>
              <a:gd name="connsiteY64" fmla="*/ 522058 h 6876000"/>
              <a:gd name="connsiteX65" fmla="*/ 2635893 w 5545537"/>
              <a:gd name="connsiteY65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9719 w 5545537"/>
              <a:gd name="connsiteY21" fmla="*/ 6237825 h 6876000"/>
              <a:gd name="connsiteX22" fmla="*/ 1061010 w 5545537"/>
              <a:gd name="connsiteY22" fmla="*/ 6219603 h 6876000"/>
              <a:gd name="connsiteX23" fmla="*/ 624433 w 5545537"/>
              <a:gd name="connsiteY23" fmla="*/ 5771972 h 6876000"/>
              <a:gd name="connsiteX24" fmla="*/ 529659 w 5545537"/>
              <a:gd name="connsiteY24" fmla="*/ 5762418 h 6876000"/>
              <a:gd name="connsiteX25" fmla="*/ 529659 w 5545537"/>
              <a:gd name="connsiteY25" fmla="*/ 5760642 h 6876000"/>
              <a:gd name="connsiteX26" fmla="*/ 512040 w 5545537"/>
              <a:gd name="connsiteY26" fmla="*/ 5760642 h 6876000"/>
              <a:gd name="connsiteX27" fmla="*/ 512040 w 5545537"/>
              <a:gd name="connsiteY27" fmla="*/ 5743975 h 6876000"/>
              <a:gd name="connsiteX28" fmla="*/ 426816 w 5545537"/>
              <a:gd name="connsiteY28" fmla="*/ 5735384 h 6876000"/>
              <a:gd name="connsiteX29" fmla="*/ 9971 w 5545537"/>
              <a:gd name="connsiteY29" fmla="*/ 5223932 h 6876000"/>
              <a:gd name="connsiteX30" fmla="*/ 426816 w 5545537"/>
              <a:gd name="connsiteY30" fmla="*/ 4712481 h 6876000"/>
              <a:gd name="connsiteX31" fmla="*/ 512040 w 5545537"/>
              <a:gd name="connsiteY31" fmla="*/ 4703889 h 6876000"/>
              <a:gd name="connsiteX32" fmla="*/ 512040 w 5545537"/>
              <a:gd name="connsiteY32" fmla="*/ 4703511 h 6876000"/>
              <a:gd name="connsiteX33" fmla="*/ 423086 w 5545537"/>
              <a:gd name="connsiteY33" fmla="*/ 4694544 h 6876000"/>
              <a:gd name="connsiteX34" fmla="*/ 0 w 5545537"/>
              <a:gd name="connsiteY34" fmla="*/ 4175435 h 6876000"/>
              <a:gd name="connsiteX35" fmla="*/ 529874 w 5545537"/>
              <a:gd name="connsiteY35" fmla="*/ 3645561 h 6876000"/>
              <a:gd name="connsiteX36" fmla="*/ 1048983 w 5545537"/>
              <a:gd name="connsiteY36" fmla="*/ 4068647 h 6876000"/>
              <a:gd name="connsiteX37" fmla="*/ 1057146 w 5545537"/>
              <a:gd name="connsiteY37" fmla="*/ 4149617 h 6876000"/>
              <a:gd name="connsiteX38" fmla="*/ 1066307 w 5545537"/>
              <a:gd name="connsiteY38" fmla="*/ 4347509 h 6876000"/>
              <a:gd name="connsiteX39" fmla="*/ 1069719 w 5545537"/>
              <a:gd name="connsiteY39" fmla="*/ 4620012 h 6876000"/>
              <a:gd name="connsiteX40" fmla="*/ 1095113 w 5545537"/>
              <a:gd name="connsiteY40" fmla="*/ 4538207 h 6876000"/>
              <a:gd name="connsiteX41" fmla="*/ 1576145 w 5545537"/>
              <a:gd name="connsiteY41" fmla="*/ 4219357 h 6876000"/>
              <a:gd name="connsiteX42" fmla="*/ 1609779 w 5545537"/>
              <a:gd name="connsiteY42" fmla="*/ 4222748 h 6876000"/>
              <a:gd name="connsiteX43" fmla="*/ 1609779 w 5545537"/>
              <a:gd name="connsiteY43" fmla="*/ 4205666 h 6876000"/>
              <a:gd name="connsiteX44" fmla="*/ 1577115 w 5545537"/>
              <a:gd name="connsiteY44" fmla="*/ 4208959 h 6876000"/>
              <a:gd name="connsiteX45" fmla="*/ 1055057 w 5545537"/>
              <a:gd name="connsiteY45" fmla="*/ 3686901 h 6876000"/>
              <a:gd name="connsiteX46" fmla="*/ 1577115 w 5545537"/>
              <a:gd name="connsiteY46" fmla="*/ 3164843 h 6876000"/>
              <a:gd name="connsiteX47" fmla="*/ 2088567 w 5545537"/>
              <a:gd name="connsiteY47" fmla="*/ 3581688 h 6876000"/>
              <a:gd name="connsiteX48" fmla="*/ 2098635 w 5545537"/>
              <a:gd name="connsiteY48" fmla="*/ 3681565 h 6876000"/>
              <a:gd name="connsiteX49" fmla="*/ 2113837 w 5545537"/>
              <a:gd name="connsiteY49" fmla="*/ 3681565 h 6876000"/>
              <a:gd name="connsiteX50" fmla="*/ 2113837 w 5545537"/>
              <a:gd name="connsiteY50" fmla="*/ 2637449 h 6876000"/>
              <a:gd name="connsiteX51" fmla="*/ 2114775 w 5545537"/>
              <a:gd name="connsiteY51" fmla="*/ 2637449 h 6876000"/>
              <a:gd name="connsiteX52" fmla="*/ 2113835 w 5545537"/>
              <a:gd name="connsiteY52" fmla="*/ 2628122 h 6876000"/>
              <a:gd name="connsiteX53" fmla="*/ 2635893 w 5545537"/>
              <a:gd name="connsiteY53" fmla="*/ 2106064 h 6876000"/>
              <a:gd name="connsiteX54" fmla="*/ 2649648 w 5545537"/>
              <a:gd name="connsiteY54" fmla="*/ 2107451 h 6876000"/>
              <a:gd name="connsiteX55" fmla="*/ 2649648 w 5545537"/>
              <a:gd name="connsiteY55" fmla="*/ 2090015 h 6876000"/>
              <a:gd name="connsiteX56" fmla="*/ 2635894 w 5545537"/>
              <a:gd name="connsiteY56" fmla="*/ 2091401 h 6876000"/>
              <a:gd name="connsiteX57" fmla="*/ 2113836 w 5545537"/>
              <a:gd name="connsiteY57" fmla="*/ 1569343 h 6876000"/>
              <a:gd name="connsiteX58" fmla="*/ 2635894 w 5545537"/>
              <a:gd name="connsiteY58" fmla="*/ 1047285 h 6876000"/>
              <a:gd name="connsiteX59" fmla="*/ 2649648 w 5545537"/>
              <a:gd name="connsiteY59" fmla="*/ 1048672 h 6876000"/>
              <a:gd name="connsiteX60" fmla="*/ 2649648 w 5545537"/>
              <a:gd name="connsiteY60" fmla="*/ 1043268 h 6876000"/>
              <a:gd name="connsiteX61" fmla="*/ 2689899 w 5545537"/>
              <a:gd name="connsiteY61" fmla="*/ 1039210 h 6876000"/>
              <a:gd name="connsiteX62" fmla="*/ 2689899 w 5545537"/>
              <a:gd name="connsiteY62" fmla="*/ 1038672 h 6876000"/>
              <a:gd name="connsiteX63" fmla="*/ 2635893 w 5545537"/>
              <a:gd name="connsiteY63" fmla="*/ 1044116 h 6876000"/>
              <a:gd name="connsiteX64" fmla="*/ 2113835 w 5545537"/>
              <a:gd name="connsiteY64" fmla="*/ 522058 h 6876000"/>
              <a:gd name="connsiteX65" fmla="*/ 2635893 w 5545537"/>
              <a:gd name="connsiteY65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529659 w 5545537"/>
              <a:gd name="connsiteY23" fmla="*/ 5762418 h 6876000"/>
              <a:gd name="connsiteX24" fmla="*/ 529659 w 5545537"/>
              <a:gd name="connsiteY24" fmla="*/ 5760642 h 6876000"/>
              <a:gd name="connsiteX25" fmla="*/ 512040 w 5545537"/>
              <a:gd name="connsiteY25" fmla="*/ 5760642 h 6876000"/>
              <a:gd name="connsiteX26" fmla="*/ 512040 w 5545537"/>
              <a:gd name="connsiteY26" fmla="*/ 5743975 h 6876000"/>
              <a:gd name="connsiteX27" fmla="*/ 426816 w 5545537"/>
              <a:gd name="connsiteY27" fmla="*/ 5735384 h 6876000"/>
              <a:gd name="connsiteX28" fmla="*/ 9971 w 5545537"/>
              <a:gd name="connsiteY28" fmla="*/ 5223932 h 6876000"/>
              <a:gd name="connsiteX29" fmla="*/ 426816 w 5545537"/>
              <a:gd name="connsiteY29" fmla="*/ 4712481 h 6876000"/>
              <a:gd name="connsiteX30" fmla="*/ 512040 w 5545537"/>
              <a:gd name="connsiteY30" fmla="*/ 4703889 h 6876000"/>
              <a:gd name="connsiteX31" fmla="*/ 512040 w 5545537"/>
              <a:gd name="connsiteY31" fmla="*/ 4703511 h 6876000"/>
              <a:gd name="connsiteX32" fmla="*/ 423086 w 5545537"/>
              <a:gd name="connsiteY32" fmla="*/ 4694544 h 6876000"/>
              <a:gd name="connsiteX33" fmla="*/ 0 w 5545537"/>
              <a:gd name="connsiteY33" fmla="*/ 4175435 h 6876000"/>
              <a:gd name="connsiteX34" fmla="*/ 529874 w 5545537"/>
              <a:gd name="connsiteY34" fmla="*/ 3645561 h 6876000"/>
              <a:gd name="connsiteX35" fmla="*/ 1048983 w 5545537"/>
              <a:gd name="connsiteY35" fmla="*/ 4068647 h 6876000"/>
              <a:gd name="connsiteX36" fmla="*/ 1057146 w 5545537"/>
              <a:gd name="connsiteY36" fmla="*/ 4149617 h 6876000"/>
              <a:gd name="connsiteX37" fmla="*/ 1066307 w 5545537"/>
              <a:gd name="connsiteY37" fmla="*/ 4347509 h 6876000"/>
              <a:gd name="connsiteX38" fmla="*/ 1069719 w 5545537"/>
              <a:gd name="connsiteY38" fmla="*/ 4620012 h 6876000"/>
              <a:gd name="connsiteX39" fmla="*/ 1095113 w 5545537"/>
              <a:gd name="connsiteY39" fmla="*/ 4538207 h 6876000"/>
              <a:gd name="connsiteX40" fmla="*/ 1576145 w 5545537"/>
              <a:gd name="connsiteY40" fmla="*/ 4219357 h 6876000"/>
              <a:gd name="connsiteX41" fmla="*/ 1609779 w 5545537"/>
              <a:gd name="connsiteY41" fmla="*/ 4222748 h 6876000"/>
              <a:gd name="connsiteX42" fmla="*/ 1609779 w 5545537"/>
              <a:gd name="connsiteY42" fmla="*/ 4205666 h 6876000"/>
              <a:gd name="connsiteX43" fmla="*/ 1577115 w 5545537"/>
              <a:gd name="connsiteY43" fmla="*/ 4208959 h 6876000"/>
              <a:gd name="connsiteX44" fmla="*/ 1055057 w 5545537"/>
              <a:gd name="connsiteY44" fmla="*/ 3686901 h 6876000"/>
              <a:gd name="connsiteX45" fmla="*/ 1577115 w 5545537"/>
              <a:gd name="connsiteY45" fmla="*/ 3164843 h 6876000"/>
              <a:gd name="connsiteX46" fmla="*/ 2088567 w 5545537"/>
              <a:gd name="connsiteY46" fmla="*/ 3581688 h 6876000"/>
              <a:gd name="connsiteX47" fmla="*/ 2098635 w 5545537"/>
              <a:gd name="connsiteY47" fmla="*/ 3681565 h 6876000"/>
              <a:gd name="connsiteX48" fmla="*/ 2113837 w 5545537"/>
              <a:gd name="connsiteY48" fmla="*/ 3681565 h 6876000"/>
              <a:gd name="connsiteX49" fmla="*/ 2113837 w 5545537"/>
              <a:gd name="connsiteY49" fmla="*/ 2637449 h 6876000"/>
              <a:gd name="connsiteX50" fmla="*/ 2114775 w 5545537"/>
              <a:gd name="connsiteY50" fmla="*/ 2637449 h 6876000"/>
              <a:gd name="connsiteX51" fmla="*/ 2113835 w 5545537"/>
              <a:gd name="connsiteY51" fmla="*/ 2628122 h 6876000"/>
              <a:gd name="connsiteX52" fmla="*/ 2635893 w 5545537"/>
              <a:gd name="connsiteY52" fmla="*/ 2106064 h 6876000"/>
              <a:gd name="connsiteX53" fmla="*/ 2649648 w 5545537"/>
              <a:gd name="connsiteY53" fmla="*/ 2107451 h 6876000"/>
              <a:gd name="connsiteX54" fmla="*/ 2649648 w 5545537"/>
              <a:gd name="connsiteY54" fmla="*/ 2090015 h 6876000"/>
              <a:gd name="connsiteX55" fmla="*/ 2635894 w 5545537"/>
              <a:gd name="connsiteY55" fmla="*/ 2091401 h 6876000"/>
              <a:gd name="connsiteX56" fmla="*/ 2113836 w 5545537"/>
              <a:gd name="connsiteY56" fmla="*/ 1569343 h 6876000"/>
              <a:gd name="connsiteX57" fmla="*/ 2635894 w 5545537"/>
              <a:gd name="connsiteY57" fmla="*/ 1047285 h 6876000"/>
              <a:gd name="connsiteX58" fmla="*/ 2649648 w 5545537"/>
              <a:gd name="connsiteY58" fmla="*/ 1048672 h 6876000"/>
              <a:gd name="connsiteX59" fmla="*/ 2649648 w 5545537"/>
              <a:gd name="connsiteY59" fmla="*/ 1043268 h 6876000"/>
              <a:gd name="connsiteX60" fmla="*/ 2689899 w 5545537"/>
              <a:gd name="connsiteY60" fmla="*/ 1039210 h 6876000"/>
              <a:gd name="connsiteX61" fmla="*/ 2689899 w 5545537"/>
              <a:gd name="connsiteY61" fmla="*/ 1038672 h 6876000"/>
              <a:gd name="connsiteX62" fmla="*/ 2635893 w 5545537"/>
              <a:gd name="connsiteY62" fmla="*/ 1044116 h 6876000"/>
              <a:gd name="connsiteX63" fmla="*/ 2113835 w 5545537"/>
              <a:gd name="connsiteY63" fmla="*/ 522058 h 6876000"/>
              <a:gd name="connsiteX64" fmla="*/ 2635893 w 5545537"/>
              <a:gd name="connsiteY64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529659 w 5545537"/>
              <a:gd name="connsiteY23" fmla="*/ 5762418 h 6876000"/>
              <a:gd name="connsiteX24" fmla="*/ 529659 w 5545537"/>
              <a:gd name="connsiteY24" fmla="*/ 5760642 h 6876000"/>
              <a:gd name="connsiteX25" fmla="*/ 512040 w 5545537"/>
              <a:gd name="connsiteY25" fmla="*/ 5743975 h 6876000"/>
              <a:gd name="connsiteX26" fmla="*/ 426816 w 5545537"/>
              <a:gd name="connsiteY26" fmla="*/ 5735384 h 6876000"/>
              <a:gd name="connsiteX27" fmla="*/ 9971 w 5545537"/>
              <a:gd name="connsiteY27" fmla="*/ 5223932 h 6876000"/>
              <a:gd name="connsiteX28" fmla="*/ 426816 w 5545537"/>
              <a:gd name="connsiteY28" fmla="*/ 4712481 h 6876000"/>
              <a:gd name="connsiteX29" fmla="*/ 512040 w 5545537"/>
              <a:gd name="connsiteY29" fmla="*/ 4703889 h 6876000"/>
              <a:gd name="connsiteX30" fmla="*/ 512040 w 5545537"/>
              <a:gd name="connsiteY30" fmla="*/ 4703511 h 6876000"/>
              <a:gd name="connsiteX31" fmla="*/ 423086 w 5545537"/>
              <a:gd name="connsiteY31" fmla="*/ 4694544 h 6876000"/>
              <a:gd name="connsiteX32" fmla="*/ 0 w 5545537"/>
              <a:gd name="connsiteY32" fmla="*/ 4175435 h 6876000"/>
              <a:gd name="connsiteX33" fmla="*/ 529874 w 5545537"/>
              <a:gd name="connsiteY33" fmla="*/ 3645561 h 6876000"/>
              <a:gd name="connsiteX34" fmla="*/ 1048983 w 5545537"/>
              <a:gd name="connsiteY34" fmla="*/ 4068647 h 6876000"/>
              <a:gd name="connsiteX35" fmla="*/ 1057146 w 5545537"/>
              <a:gd name="connsiteY35" fmla="*/ 4149617 h 6876000"/>
              <a:gd name="connsiteX36" fmla="*/ 1066307 w 5545537"/>
              <a:gd name="connsiteY36" fmla="*/ 4347509 h 6876000"/>
              <a:gd name="connsiteX37" fmla="*/ 1069719 w 5545537"/>
              <a:gd name="connsiteY37" fmla="*/ 4620012 h 6876000"/>
              <a:gd name="connsiteX38" fmla="*/ 1095113 w 5545537"/>
              <a:gd name="connsiteY38" fmla="*/ 4538207 h 6876000"/>
              <a:gd name="connsiteX39" fmla="*/ 1576145 w 5545537"/>
              <a:gd name="connsiteY39" fmla="*/ 4219357 h 6876000"/>
              <a:gd name="connsiteX40" fmla="*/ 1609779 w 5545537"/>
              <a:gd name="connsiteY40" fmla="*/ 4222748 h 6876000"/>
              <a:gd name="connsiteX41" fmla="*/ 1609779 w 5545537"/>
              <a:gd name="connsiteY41" fmla="*/ 4205666 h 6876000"/>
              <a:gd name="connsiteX42" fmla="*/ 1577115 w 5545537"/>
              <a:gd name="connsiteY42" fmla="*/ 4208959 h 6876000"/>
              <a:gd name="connsiteX43" fmla="*/ 1055057 w 5545537"/>
              <a:gd name="connsiteY43" fmla="*/ 3686901 h 6876000"/>
              <a:gd name="connsiteX44" fmla="*/ 1577115 w 5545537"/>
              <a:gd name="connsiteY44" fmla="*/ 3164843 h 6876000"/>
              <a:gd name="connsiteX45" fmla="*/ 2088567 w 5545537"/>
              <a:gd name="connsiteY45" fmla="*/ 3581688 h 6876000"/>
              <a:gd name="connsiteX46" fmla="*/ 2098635 w 5545537"/>
              <a:gd name="connsiteY46" fmla="*/ 3681565 h 6876000"/>
              <a:gd name="connsiteX47" fmla="*/ 2113837 w 5545537"/>
              <a:gd name="connsiteY47" fmla="*/ 3681565 h 6876000"/>
              <a:gd name="connsiteX48" fmla="*/ 2113837 w 5545537"/>
              <a:gd name="connsiteY48" fmla="*/ 2637449 h 6876000"/>
              <a:gd name="connsiteX49" fmla="*/ 2114775 w 5545537"/>
              <a:gd name="connsiteY49" fmla="*/ 2637449 h 6876000"/>
              <a:gd name="connsiteX50" fmla="*/ 2113835 w 5545537"/>
              <a:gd name="connsiteY50" fmla="*/ 2628122 h 6876000"/>
              <a:gd name="connsiteX51" fmla="*/ 2635893 w 5545537"/>
              <a:gd name="connsiteY51" fmla="*/ 2106064 h 6876000"/>
              <a:gd name="connsiteX52" fmla="*/ 2649648 w 5545537"/>
              <a:gd name="connsiteY52" fmla="*/ 2107451 h 6876000"/>
              <a:gd name="connsiteX53" fmla="*/ 2649648 w 5545537"/>
              <a:gd name="connsiteY53" fmla="*/ 2090015 h 6876000"/>
              <a:gd name="connsiteX54" fmla="*/ 2635894 w 5545537"/>
              <a:gd name="connsiteY54" fmla="*/ 2091401 h 6876000"/>
              <a:gd name="connsiteX55" fmla="*/ 2113836 w 5545537"/>
              <a:gd name="connsiteY55" fmla="*/ 1569343 h 6876000"/>
              <a:gd name="connsiteX56" fmla="*/ 2635894 w 5545537"/>
              <a:gd name="connsiteY56" fmla="*/ 1047285 h 6876000"/>
              <a:gd name="connsiteX57" fmla="*/ 2649648 w 5545537"/>
              <a:gd name="connsiteY57" fmla="*/ 1048672 h 6876000"/>
              <a:gd name="connsiteX58" fmla="*/ 2649648 w 5545537"/>
              <a:gd name="connsiteY58" fmla="*/ 1043268 h 6876000"/>
              <a:gd name="connsiteX59" fmla="*/ 2689899 w 5545537"/>
              <a:gd name="connsiteY59" fmla="*/ 1039210 h 6876000"/>
              <a:gd name="connsiteX60" fmla="*/ 2689899 w 5545537"/>
              <a:gd name="connsiteY60" fmla="*/ 1038672 h 6876000"/>
              <a:gd name="connsiteX61" fmla="*/ 2635893 w 5545537"/>
              <a:gd name="connsiteY61" fmla="*/ 1044116 h 6876000"/>
              <a:gd name="connsiteX62" fmla="*/ 2113835 w 5545537"/>
              <a:gd name="connsiteY62" fmla="*/ 522058 h 6876000"/>
              <a:gd name="connsiteX63" fmla="*/ 2635893 w 5545537"/>
              <a:gd name="connsiteY63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529659 w 5545537"/>
              <a:gd name="connsiteY23" fmla="*/ 5762418 h 6876000"/>
              <a:gd name="connsiteX24" fmla="*/ 512040 w 5545537"/>
              <a:gd name="connsiteY24" fmla="*/ 5743975 h 6876000"/>
              <a:gd name="connsiteX25" fmla="*/ 426816 w 5545537"/>
              <a:gd name="connsiteY25" fmla="*/ 5735384 h 6876000"/>
              <a:gd name="connsiteX26" fmla="*/ 9971 w 5545537"/>
              <a:gd name="connsiteY26" fmla="*/ 5223932 h 6876000"/>
              <a:gd name="connsiteX27" fmla="*/ 426816 w 5545537"/>
              <a:gd name="connsiteY27" fmla="*/ 4712481 h 6876000"/>
              <a:gd name="connsiteX28" fmla="*/ 512040 w 5545537"/>
              <a:gd name="connsiteY28" fmla="*/ 4703889 h 6876000"/>
              <a:gd name="connsiteX29" fmla="*/ 512040 w 5545537"/>
              <a:gd name="connsiteY29" fmla="*/ 4703511 h 6876000"/>
              <a:gd name="connsiteX30" fmla="*/ 423086 w 5545537"/>
              <a:gd name="connsiteY30" fmla="*/ 4694544 h 6876000"/>
              <a:gd name="connsiteX31" fmla="*/ 0 w 5545537"/>
              <a:gd name="connsiteY31" fmla="*/ 4175435 h 6876000"/>
              <a:gd name="connsiteX32" fmla="*/ 529874 w 5545537"/>
              <a:gd name="connsiteY32" fmla="*/ 3645561 h 6876000"/>
              <a:gd name="connsiteX33" fmla="*/ 1048983 w 5545537"/>
              <a:gd name="connsiteY33" fmla="*/ 4068647 h 6876000"/>
              <a:gd name="connsiteX34" fmla="*/ 1057146 w 5545537"/>
              <a:gd name="connsiteY34" fmla="*/ 4149617 h 6876000"/>
              <a:gd name="connsiteX35" fmla="*/ 1066307 w 5545537"/>
              <a:gd name="connsiteY35" fmla="*/ 4347509 h 6876000"/>
              <a:gd name="connsiteX36" fmla="*/ 1069719 w 5545537"/>
              <a:gd name="connsiteY36" fmla="*/ 4620012 h 6876000"/>
              <a:gd name="connsiteX37" fmla="*/ 1095113 w 5545537"/>
              <a:gd name="connsiteY37" fmla="*/ 4538207 h 6876000"/>
              <a:gd name="connsiteX38" fmla="*/ 1576145 w 5545537"/>
              <a:gd name="connsiteY38" fmla="*/ 4219357 h 6876000"/>
              <a:gd name="connsiteX39" fmla="*/ 1609779 w 5545537"/>
              <a:gd name="connsiteY39" fmla="*/ 4222748 h 6876000"/>
              <a:gd name="connsiteX40" fmla="*/ 1609779 w 5545537"/>
              <a:gd name="connsiteY40" fmla="*/ 4205666 h 6876000"/>
              <a:gd name="connsiteX41" fmla="*/ 1577115 w 5545537"/>
              <a:gd name="connsiteY41" fmla="*/ 4208959 h 6876000"/>
              <a:gd name="connsiteX42" fmla="*/ 1055057 w 5545537"/>
              <a:gd name="connsiteY42" fmla="*/ 3686901 h 6876000"/>
              <a:gd name="connsiteX43" fmla="*/ 1577115 w 5545537"/>
              <a:gd name="connsiteY43" fmla="*/ 3164843 h 6876000"/>
              <a:gd name="connsiteX44" fmla="*/ 2088567 w 5545537"/>
              <a:gd name="connsiteY44" fmla="*/ 3581688 h 6876000"/>
              <a:gd name="connsiteX45" fmla="*/ 2098635 w 5545537"/>
              <a:gd name="connsiteY45" fmla="*/ 3681565 h 6876000"/>
              <a:gd name="connsiteX46" fmla="*/ 2113837 w 5545537"/>
              <a:gd name="connsiteY46" fmla="*/ 3681565 h 6876000"/>
              <a:gd name="connsiteX47" fmla="*/ 2113837 w 5545537"/>
              <a:gd name="connsiteY47" fmla="*/ 2637449 h 6876000"/>
              <a:gd name="connsiteX48" fmla="*/ 2114775 w 5545537"/>
              <a:gd name="connsiteY48" fmla="*/ 2637449 h 6876000"/>
              <a:gd name="connsiteX49" fmla="*/ 2113835 w 5545537"/>
              <a:gd name="connsiteY49" fmla="*/ 2628122 h 6876000"/>
              <a:gd name="connsiteX50" fmla="*/ 2635893 w 5545537"/>
              <a:gd name="connsiteY50" fmla="*/ 2106064 h 6876000"/>
              <a:gd name="connsiteX51" fmla="*/ 2649648 w 5545537"/>
              <a:gd name="connsiteY51" fmla="*/ 2107451 h 6876000"/>
              <a:gd name="connsiteX52" fmla="*/ 2649648 w 5545537"/>
              <a:gd name="connsiteY52" fmla="*/ 2090015 h 6876000"/>
              <a:gd name="connsiteX53" fmla="*/ 2635894 w 5545537"/>
              <a:gd name="connsiteY53" fmla="*/ 2091401 h 6876000"/>
              <a:gd name="connsiteX54" fmla="*/ 2113836 w 5545537"/>
              <a:gd name="connsiteY54" fmla="*/ 1569343 h 6876000"/>
              <a:gd name="connsiteX55" fmla="*/ 2635894 w 5545537"/>
              <a:gd name="connsiteY55" fmla="*/ 1047285 h 6876000"/>
              <a:gd name="connsiteX56" fmla="*/ 2649648 w 5545537"/>
              <a:gd name="connsiteY56" fmla="*/ 1048672 h 6876000"/>
              <a:gd name="connsiteX57" fmla="*/ 2649648 w 5545537"/>
              <a:gd name="connsiteY57" fmla="*/ 1043268 h 6876000"/>
              <a:gd name="connsiteX58" fmla="*/ 2689899 w 5545537"/>
              <a:gd name="connsiteY58" fmla="*/ 1039210 h 6876000"/>
              <a:gd name="connsiteX59" fmla="*/ 2689899 w 5545537"/>
              <a:gd name="connsiteY59" fmla="*/ 1038672 h 6876000"/>
              <a:gd name="connsiteX60" fmla="*/ 2635893 w 5545537"/>
              <a:gd name="connsiteY60" fmla="*/ 1044116 h 6876000"/>
              <a:gd name="connsiteX61" fmla="*/ 2113835 w 5545537"/>
              <a:gd name="connsiteY61" fmla="*/ 522058 h 6876000"/>
              <a:gd name="connsiteX62" fmla="*/ 2635893 w 5545537"/>
              <a:gd name="connsiteY62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529659 w 5545537"/>
              <a:gd name="connsiteY23" fmla="*/ 5762418 h 6876000"/>
              <a:gd name="connsiteX24" fmla="*/ 426816 w 5545537"/>
              <a:gd name="connsiteY24" fmla="*/ 5735384 h 6876000"/>
              <a:gd name="connsiteX25" fmla="*/ 9971 w 5545537"/>
              <a:gd name="connsiteY25" fmla="*/ 5223932 h 6876000"/>
              <a:gd name="connsiteX26" fmla="*/ 426816 w 5545537"/>
              <a:gd name="connsiteY26" fmla="*/ 4712481 h 6876000"/>
              <a:gd name="connsiteX27" fmla="*/ 512040 w 5545537"/>
              <a:gd name="connsiteY27" fmla="*/ 4703889 h 6876000"/>
              <a:gd name="connsiteX28" fmla="*/ 512040 w 5545537"/>
              <a:gd name="connsiteY28" fmla="*/ 4703511 h 6876000"/>
              <a:gd name="connsiteX29" fmla="*/ 423086 w 5545537"/>
              <a:gd name="connsiteY29" fmla="*/ 4694544 h 6876000"/>
              <a:gd name="connsiteX30" fmla="*/ 0 w 5545537"/>
              <a:gd name="connsiteY30" fmla="*/ 4175435 h 6876000"/>
              <a:gd name="connsiteX31" fmla="*/ 529874 w 5545537"/>
              <a:gd name="connsiteY31" fmla="*/ 3645561 h 6876000"/>
              <a:gd name="connsiteX32" fmla="*/ 1048983 w 5545537"/>
              <a:gd name="connsiteY32" fmla="*/ 4068647 h 6876000"/>
              <a:gd name="connsiteX33" fmla="*/ 1057146 w 5545537"/>
              <a:gd name="connsiteY33" fmla="*/ 4149617 h 6876000"/>
              <a:gd name="connsiteX34" fmla="*/ 1066307 w 5545537"/>
              <a:gd name="connsiteY34" fmla="*/ 4347509 h 6876000"/>
              <a:gd name="connsiteX35" fmla="*/ 1069719 w 5545537"/>
              <a:gd name="connsiteY35" fmla="*/ 4620012 h 6876000"/>
              <a:gd name="connsiteX36" fmla="*/ 1095113 w 5545537"/>
              <a:gd name="connsiteY36" fmla="*/ 4538207 h 6876000"/>
              <a:gd name="connsiteX37" fmla="*/ 1576145 w 5545537"/>
              <a:gd name="connsiteY37" fmla="*/ 4219357 h 6876000"/>
              <a:gd name="connsiteX38" fmla="*/ 1609779 w 5545537"/>
              <a:gd name="connsiteY38" fmla="*/ 4222748 h 6876000"/>
              <a:gd name="connsiteX39" fmla="*/ 1609779 w 5545537"/>
              <a:gd name="connsiteY39" fmla="*/ 4205666 h 6876000"/>
              <a:gd name="connsiteX40" fmla="*/ 1577115 w 5545537"/>
              <a:gd name="connsiteY40" fmla="*/ 4208959 h 6876000"/>
              <a:gd name="connsiteX41" fmla="*/ 1055057 w 5545537"/>
              <a:gd name="connsiteY41" fmla="*/ 3686901 h 6876000"/>
              <a:gd name="connsiteX42" fmla="*/ 1577115 w 5545537"/>
              <a:gd name="connsiteY42" fmla="*/ 3164843 h 6876000"/>
              <a:gd name="connsiteX43" fmla="*/ 2088567 w 5545537"/>
              <a:gd name="connsiteY43" fmla="*/ 3581688 h 6876000"/>
              <a:gd name="connsiteX44" fmla="*/ 2098635 w 5545537"/>
              <a:gd name="connsiteY44" fmla="*/ 3681565 h 6876000"/>
              <a:gd name="connsiteX45" fmla="*/ 2113837 w 5545537"/>
              <a:gd name="connsiteY45" fmla="*/ 3681565 h 6876000"/>
              <a:gd name="connsiteX46" fmla="*/ 2113837 w 5545537"/>
              <a:gd name="connsiteY46" fmla="*/ 2637449 h 6876000"/>
              <a:gd name="connsiteX47" fmla="*/ 2114775 w 5545537"/>
              <a:gd name="connsiteY47" fmla="*/ 2637449 h 6876000"/>
              <a:gd name="connsiteX48" fmla="*/ 2113835 w 5545537"/>
              <a:gd name="connsiteY48" fmla="*/ 2628122 h 6876000"/>
              <a:gd name="connsiteX49" fmla="*/ 2635893 w 5545537"/>
              <a:gd name="connsiteY49" fmla="*/ 2106064 h 6876000"/>
              <a:gd name="connsiteX50" fmla="*/ 2649648 w 5545537"/>
              <a:gd name="connsiteY50" fmla="*/ 2107451 h 6876000"/>
              <a:gd name="connsiteX51" fmla="*/ 2649648 w 5545537"/>
              <a:gd name="connsiteY51" fmla="*/ 2090015 h 6876000"/>
              <a:gd name="connsiteX52" fmla="*/ 2635894 w 5545537"/>
              <a:gd name="connsiteY52" fmla="*/ 2091401 h 6876000"/>
              <a:gd name="connsiteX53" fmla="*/ 2113836 w 5545537"/>
              <a:gd name="connsiteY53" fmla="*/ 1569343 h 6876000"/>
              <a:gd name="connsiteX54" fmla="*/ 2635894 w 5545537"/>
              <a:gd name="connsiteY54" fmla="*/ 1047285 h 6876000"/>
              <a:gd name="connsiteX55" fmla="*/ 2649648 w 5545537"/>
              <a:gd name="connsiteY55" fmla="*/ 1048672 h 6876000"/>
              <a:gd name="connsiteX56" fmla="*/ 2649648 w 5545537"/>
              <a:gd name="connsiteY56" fmla="*/ 1043268 h 6876000"/>
              <a:gd name="connsiteX57" fmla="*/ 2689899 w 5545537"/>
              <a:gd name="connsiteY57" fmla="*/ 1039210 h 6876000"/>
              <a:gd name="connsiteX58" fmla="*/ 2689899 w 5545537"/>
              <a:gd name="connsiteY58" fmla="*/ 1038672 h 6876000"/>
              <a:gd name="connsiteX59" fmla="*/ 2635893 w 5545537"/>
              <a:gd name="connsiteY59" fmla="*/ 1044116 h 6876000"/>
              <a:gd name="connsiteX60" fmla="*/ 2113835 w 5545537"/>
              <a:gd name="connsiteY60" fmla="*/ 522058 h 6876000"/>
              <a:gd name="connsiteX61" fmla="*/ 2635893 w 5545537"/>
              <a:gd name="connsiteY61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529659 w 5545537"/>
              <a:gd name="connsiteY23" fmla="*/ 5762418 h 6876000"/>
              <a:gd name="connsiteX24" fmla="*/ 426816 w 5545537"/>
              <a:gd name="connsiteY24" fmla="*/ 5735384 h 6876000"/>
              <a:gd name="connsiteX25" fmla="*/ 9971 w 5545537"/>
              <a:gd name="connsiteY25" fmla="*/ 5223932 h 6876000"/>
              <a:gd name="connsiteX26" fmla="*/ 426816 w 5545537"/>
              <a:gd name="connsiteY26" fmla="*/ 4712481 h 6876000"/>
              <a:gd name="connsiteX27" fmla="*/ 512040 w 5545537"/>
              <a:gd name="connsiteY27" fmla="*/ 4703889 h 6876000"/>
              <a:gd name="connsiteX28" fmla="*/ 512040 w 5545537"/>
              <a:gd name="connsiteY28" fmla="*/ 4703511 h 6876000"/>
              <a:gd name="connsiteX29" fmla="*/ 423086 w 5545537"/>
              <a:gd name="connsiteY29" fmla="*/ 4694544 h 6876000"/>
              <a:gd name="connsiteX30" fmla="*/ 0 w 5545537"/>
              <a:gd name="connsiteY30" fmla="*/ 4175435 h 6876000"/>
              <a:gd name="connsiteX31" fmla="*/ 529874 w 5545537"/>
              <a:gd name="connsiteY31" fmla="*/ 3645561 h 6876000"/>
              <a:gd name="connsiteX32" fmla="*/ 1048983 w 5545537"/>
              <a:gd name="connsiteY32" fmla="*/ 4068647 h 6876000"/>
              <a:gd name="connsiteX33" fmla="*/ 1057146 w 5545537"/>
              <a:gd name="connsiteY33" fmla="*/ 4149617 h 6876000"/>
              <a:gd name="connsiteX34" fmla="*/ 1069719 w 5545537"/>
              <a:gd name="connsiteY34" fmla="*/ 4620012 h 6876000"/>
              <a:gd name="connsiteX35" fmla="*/ 1095113 w 5545537"/>
              <a:gd name="connsiteY35" fmla="*/ 4538207 h 6876000"/>
              <a:gd name="connsiteX36" fmla="*/ 1576145 w 5545537"/>
              <a:gd name="connsiteY36" fmla="*/ 4219357 h 6876000"/>
              <a:gd name="connsiteX37" fmla="*/ 1609779 w 5545537"/>
              <a:gd name="connsiteY37" fmla="*/ 4222748 h 6876000"/>
              <a:gd name="connsiteX38" fmla="*/ 1609779 w 5545537"/>
              <a:gd name="connsiteY38" fmla="*/ 4205666 h 6876000"/>
              <a:gd name="connsiteX39" fmla="*/ 1577115 w 5545537"/>
              <a:gd name="connsiteY39" fmla="*/ 4208959 h 6876000"/>
              <a:gd name="connsiteX40" fmla="*/ 1055057 w 5545537"/>
              <a:gd name="connsiteY40" fmla="*/ 3686901 h 6876000"/>
              <a:gd name="connsiteX41" fmla="*/ 1577115 w 5545537"/>
              <a:gd name="connsiteY41" fmla="*/ 3164843 h 6876000"/>
              <a:gd name="connsiteX42" fmla="*/ 2088567 w 5545537"/>
              <a:gd name="connsiteY42" fmla="*/ 3581688 h 6876000"/>
              <a:gd name="connsiteX43" fmla="*/ 2098635 w 5545537"/>
              <a:gd name="connsiteY43" fmla="*/ 3681565 h 6876000"/>
              <a:gd name="connsiteX44" fmla="*/ 2113837 w 5545537"/>
              <a:gd name="connsiteY44" fmla="*/ 3681565 h 6876000"/>
              <a:gd name="connsiteX45" fmla="*/ 2113837 w 5545537"/>
              <a:gd name="connsiteY45" fmla="*/ 2637449 h 6876000"/>
              <a:gd name="connsiteX46" fmla="*/ 2114775 w 5545537"/>
              <a:gd name="connsiteY46" fmla="*/ 2637449 h 6876000"/>
              <a:gd name="connsiteX47" fmla="*/ 2113835 w 5545537"/>
              <a:gd name="connsiteY47" fmla="*/ 2628122 h 6876000"/>
              <a:gd name="connsiteX48" fmla="*/ 2635893 w 5545537"/>
              <a:gd name="connsiteY48" fmla="*/ 2106064 h 6876000"/>
              <a:gd name="connsiteX49" fmla="*/ 2649648 w 5545537"/>
              <a:gd name="connsiteY49" fmla="*/ 2107451 h 6876000"/>
              <a:gd name="connsiteX50" fmla="*/ 2649648 w 5545537"/>
              <a:gd name="connsiteY50" fmla="*/ 2090015 h 6876000"/>
              <a:gd name="connsiteX51" fmla="*/ 2635894 w 5545537"/>
              <a:gd name="connsiteY51" fmla="*/ 2091401 h 6876000"/>
              <a:gd name="connsiteX52" fmla="*/ 2113836 w 5545537"/>
              <a:gd name="connsiteY52" fmla="*/ 1569343 h 6876000"/>
              <a:gd name="connsiteX53" fmla="*/ 2635894 w 5545537"/>
              <a:gd name="connsiteY53" fmla="*/ 1047285 h 6876000"/>
              <a:gd name="connsiteX54" fmla="*/ 2649648 w 5545537"/>
              <a:gd name="connsiteY54" fmla="*/ 1048672 h 6876000"/>
              <a:gd name="connsiteX55" fmla="*/ 2649648 w 5545537"/>
              <a:gd name="connsiteY55" fmla="*/ 1043268 h 6876000"/>
              <a:gd name="connsiteX56" fmla="*/ 2689899 w 5545537"/>
              <a:gd name="connsiteY56" fmla="*/ 1039210 h 6876000"/>
              <a:gd name="connsiteX57" fmla="*/ 2689899 w 5545537"/>
              <a:gd name="connsiteY57" fmla="*/ 1038672 h 6876000"/>
              <a:gd name="connsiteX58" fmla="*/ 2635893 w 5545537"/>
              <a:gd name="connsiteY58" fmla="*/ 1044116 h 6876000"/>
              <a:gd name="connsiteX59" fmla="*/ 2113835 w 5545537"/>
              <a:gd name="connsiteY59" fmla="*/ 522058 h 6876000"/>
              <a:gd name="connsiteX60" fmla="*/ 2635893 w 5545537"/>
              <a:gd name="connsiteY60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426816 w 5545537"/>
              <a:gd name="connsiteY23" fmla="*/ 5735384 h 6876000"/>
              <a:gd name="connsiteX24" fmla="*/ 9971 w 5545537"/>
              <a:gd name="connsiteY24" fmla="*/ 5223932 h 6876000"/>
              <a:gd name="connsiteX25" fmla="*/ 426816 w 5545537"/>
              <a:gd name="connsiteY25" fmla="*/ 4712481 h 6876000"/>
              <a:gd name="connsiteX26" fmla="*/ 512040 w 5545537"/>
              <a:gd name="connsiteY26" fmla="*/ 4703889 h 6876000"/>
              <a:gd name="connsiteX27" fmla="*/ 512040 w 5545537"/>
              <a:gd name="connsiteY27" fmla="*/ 4703511 h 6876000"/>
              <a:gd name="connsiteX28" fmla="*/ 423086 w 5545537"/>
              <a:gd name="connsiteY28" fmla="*/ 4694544 h 6876000"/>
              <a:gd name="connsiteX29" fmla="*/ 0 w 5545537"/>
              <a:gd name="connsiteY29" fmla="*/ 4175435 h 6876000"/>
              <a:gd name="connsiteX30" fmla="*/ 529874 w 5545537"/>
              <a:gd name="connsiteY30" fmla="*/ 3645561 h 6876000"/>
              <a:gd name="connsiteX31" fmla="*/ 1048983 w 5545537"/>
              <a:gd name="connsiteY31" fmla="*/ 4068647 h 6876000"/>
              <a:gd name="connsiteX32" fmla="*/ 1057146 w 5545537"/>
              <a:gd name="connsiteY32" fmla="*/ 4149617 h 6876000"/>
              <a:gd name="connsiteX33" fmla="*/ 1069719 w 5545537"/>
              <a:gd name="connsiteY33" fmla="*/ 4620012 h 6876000"/>
              <a:gd name="connsiteX34" fmla="*/ 1095113 w 5545537"/>
              <a:gd name="connsiteY34" fmla="*/ 4538207 h 6876000"/>
              <a:gd name="connsiteX35" fmla="*/ 1576145 w 5545537"/>
              <a:gd name="connsiteY35" fmla="*/ 4219357 h 6876000"/>
              <a:gd name="connsiteX36" fmla="*/ 1609779 w 5545537"/>
              <a:gd name="connsiteY36" fmla="*/ 4222748 h 6876000"/>
              <a:gd name="connsiteX37" fmla="*/ 1609779 w 5545537"/>
              <a:gd name="connsiteY37" fmla="*/ 4205666 h 6876000"/>
              <a:gd name="connsiteX38" fmla="*/ 1577115 w 5545537"/>
              <a:gd name="connsiteY38" fmla="*/ 4208959 h 6876000"/>
              <a:gd name="connsiteX39" fmla="*/ 1055057 w 5545537"/>
              <a:gd name="connsiteY39" fmla="*/ 3686901 h 6876000"/>
              <a:gd name="connsiteX40" fmla="*/ 1577115 w 5545537"/>
              <a:gd name="connsiteY40" fmla="*/ 3164843 h 6876000"/>
              <a:gd name="connsiteX41" fmla="*/ 2088567 w 5545537"/>
              <a:gd name="connsiteY41" fmla="*/ 3581688 h 6876000"/>
              <a:gd name="connsiteX42" fmla="*/ 2098635 w 5545537"/>
              <a:gd name="connsiteY42" fmla="*/ 3681565 h 6876000"/>
              <a:gd name="connsiteX43" fmla="*/ 2113837 w 5545537"/>
              <a:gd name="connsiteY43" fmla="*/ 3681565 h 6876000"/>
              <a:gd name="connsiteX44" fmla="*/ 2113837 w 5545537"/>
              <a:gd name="connsiteY44" fmla="*/ 2637449 h 6876000"/>
              <a:gd name="connsiteX45" fmla="*/ 2114775 w 5545537"/>
              <a:gd name="connsiteY45" fmla="*/ 2637449 h 6876000"/>
              <a:gd name="connsiteX46" fmla="*/ 2113835 w 5545537"/>
              <a:gd name="connsiteY46" fmla="*/ 2628122 h 6876000"/>
              <a:gd name="connsiteX47" fmla="*/ 2635893 w 5545537"/>
              <a:gd name="connsiteY47" fmla="*/ 2106064 h 6876000"/>
              <a:gd name="connsiteX48" fmla="*/ 2649648 w 5545537"/>
              <a:gd name="connsiteY48" fmla="*/ 2107451 h 6876000"/>
              <a:gd name="connsiteX49" fmla="*/ 2649648 w 5545537"/>
              <a:gd name="connsiteY49" fmla="*/ 2090015 h 6876000"/>
              <a:gd name="connsiteX50" fmla="*/ 2635894 w 5545537"/>
              <a:gd name="connsiteY50" fmla="*/ 2091401 h 6876000"/>
              <a:gd name="connsiteX51" fmla="*/ 2113836 w 5545537"/>
              <a:gd name="connsiteY51" fmla="*/ 1569343 h 6876000"/>
              <a:gd name="connsiteX52" fmla="*/ 2635894 w 5545537"/>
              <a:gd name="connsiteY52" fmla="*/ 1047285 h 6876000"/>
              <a:gd name="connsiteX53" fmla="*/ 2649648 w 5545537"/>
              <a:gd name="connsiteY53" fmla="*/ 1048672 h 6876000"/>
              <a:gd name="connsiteX54" fmla="*/ 2649648 w 5545537"/>
              <a:gd name="connsiteY54" fmla="*/ 1043268 h 6876000"/>
              <a:gd name="connsiteX55" fmla="*/ 2689899 w 5545537"/>
              <a:gd name="connsiteY55" fmla="*/ 1039210 h 6876000"/>
              <a:gd name="connsiteX56" fmla="*/ 2689899 w 5545537"/>
              <a:gd name="connsiteY56" fmla="*/ 1038672 h 6876000"/>
              <a:gd name="connsiteX57" fmla="*/ 2635893 w 5545537"/>
              <a:gd name="connsiteY57" fmla="*/ 1044116 h 6876000"/>
              <a:gd name="connsiteX58" fmla="*/ 2113835 w 5545537"/>
              <a:gd name="connsiteY58" fmla="*/ 522058 h 6876000"/>
              <a:gd name="connsiteX59" fmla="*/ 2635893 w 5545537"/>
              <a:gd name="connsiteY59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17891 w 5545537"/>
              <a:gd name="connsiteY14" fmla="*/ 6858537 h 6876000"/>
              <a:gd name="connsiteX15" fmla="*/ 1609779 w 5545537"/>
              <a:gd name="connsiteY15" fmla="*/ 6858537 h 6876000"/>
              <a:gd name="connsiteX16" fmla="*/ 1069719 w 5545537"/>
              <a:gd name="connsiteY16" fmla="*/ 6858537 h 6876000"/>
              <a:gd name="connsiteX17" fmla="*/ 1069719 w 5545537"/>
              <a:gd name="connsiteY17" fmla="*/ 6318334 h 6876000"/>
              <a:gd name="connsiteX18" fmla="*/ 1069720 w 5545537"/>
              <a:gd name="connsiteY18" fmla="*/ 6318321 h 6876000"/>
              <a:gd name="connsiteX19" fmla="*/ 1069719 w 5545537"/>
              <a:gd name="connsiteY19" fmla="*/ 6318310 h 6876000"/>
              <a:gd name="connsiteX20" fmla="*/ 1061010 w 5545537"/>
              <a:gd name="connsiteY20" fmla="*/ 6219603 h 6876000"/>
              <a:gd name="connsiteX21" fmla="*/ 624433 w 5545537"/>
              <a:gd name="connsiteY21" fmla="*/ 5771972 h 6876000"/>
              <a:gd name="connsiteX22" fmla="*/ 426816 w 5545537"/>
              <a:gd name="connsiteY22" fmla="*/ 5735384 h 6876000"/>
              <a:gd name="connsiteX23" fmla="*/ 9971 w 5545537"/>
              <a:gd name="connsiteY23" fmla="*/ 5223932 h 6876000"/>
              <a:gd name="connsiteX24" fmla="*/ 426816 w 5545537"/>
              <a:gd name="connsiteY24" fmla="*/ 4712481 h 6876000"/>
              <a:gd name="connsiteX25" fmla="*/ 512040 w 5545537"/>
              <a:gd name="connsiteY25" fmla="*/ 4703889 h 6876000"/>
              <a:gd name="connsiteX26" fmla="*/ 512040 w 5545537"/>
              <a:gd name="connsiteY26" fmla="*/ 4703511 h 6876000"/>
              <a:gd name="connsiteX27" fmla="*/ 423086 w 5545537"/>
              <a:gd name="connsiteY27" fmla="*/ 4694544 h 6876000"/>
              <a:gd name="connsiteX28" fmla="*/ 0 w 5545537"/>
              <a:gd name="connsiteY28" fmla="*/ 4175435 h 6876000"/>
              <a:gd name="connsiteX29" fmla="*/ 529874 w 5545537"/>
              <a:gd name="connsiteY29" fmla="*/ 3645561 h 6876000"/>
              <a:gd name="connsiteX30" fmla="*/ 1048983 w 5545537"/>
              <a:gd name="connsiteY30" fmla="*/ 4068647 h 6876000"/>
              <a:gd name="connsiteX31" fmla="*/ 1057146 w 5545537"/>
              <a:gd name="connsiteY31" fmla="*/ 4149617 h 6876000"/>
              <a:gd name="connsiteX32" fmla="*/ 1069719 w 5545537"/>
              <a:gd name="connsiteY32" fmla="*/ 4620012 h 6876000"/>
              <a:gd name="connsiteX33" fmla="*/ 1095113 w 5545537"/>
              <a:gd name="connsiteY33" fmla="*/ 4538207 h 6876000"/>
              <a:gd name="connsiteX34" fmla="*/ 1576145 w 5545537"/>
              <a:gd name="connsiteY34" fmla="*/ 4219357 h 6876000"/>
              <a:gd name="connsiteX35" fmla="*/ 1609779 w 5545537"/>
              <a:gd name="connsiteY35" fmla="*/ 4222748 h 6876000"/>
              <a:gd name="connsiteX36" fmla="*/ 1609779 w 5545537"/>
              <a:gd name="connsiteY36" fmla="*/ 4205666 h 6876000"/>
              <a:gd name="connsiteX37" fmla="*/ 1577115 w 5545537"/>
              <a:gd name="connsiteY37" fmla="*/ 4208959 h 6876000"/>
              <a:gd name="connsiteX38" fmla="*/ 1055057 w 5545537"/>
              <a:gd name="connsiteY38" fmla="*/ 3686901 h 6876000"/>
              <a:gd name="connsiteX39" fmla="*/ 1577115 w 5545537"/>
              <a:gd name="connsiteY39" fmla="*/ 3164843 h 6876000"/>
              <a:gd name="connsiteX40" fmla="*/ 2088567 w 5545537"/>
              <a:gd name="connsiteY40" fmla="*/ 3581688 h 6876000"/>
              <a:gd name="connsiteX41" fmla="*/ 2098635 w 5545537"/>
              <a:gd name="connsiteY41" fmla="*/ 3681565 h 6876000"/>
              <a:gd name="connsiteX42" fmla="*/ 2113837 w 5545537"/>
              <a:gd name="connsiteY42" fmla="*/ 3681565 h 6876000"/>
              <a:gd name="connsiteX43" fmla="*/ 2113837 w 5545537"/>
              <a:gd name="connsiteY43" fmla="*/ 2637449 h 6876000"/>
              <a:gd name="connsiteX44" fmla="*/ 2114775 w 5545537"/>
              <a:gd name="connsiteY44" fmla="*/ 2637449 h 6876000"/>
              <a:gd name="connsiteX45" fmla="*/ 2113835 w 5545537"/>
              <a:gd name="connsiteY45" fmla="*/ 2628122 h 6876000"/>
              <a:gd name="connsiteX46" fmla="*/ 2635893 w 5545537"/>
              <a:gd name="connsiteY46" fmla="*/ 2106064 h 6876000"/>
              <a:gd name="connsiteX47" fmla="*/ 2649648 w 5545537"/>
              <a:gd name="connsiteY47" fmla="*/ 2107451 h 6876000"/>
              <a:gd name="connsiteX48" fmla="*/ 2649648 w 5545537"/>
              <a:gd name="connsiteY48" fmla="*/ 2090015 h 6876000"/>
              <a:gd name="connsiteX49" fmla="*/ 2635894 w 5545537"/>
              <a:gd name="connsiteY49" fmla="*/ 2091401 h 6876000"/>
              <a:gd name="connsiteX50" fmla="*/ 2113836 w 5545537"/>
              <a:gd name="connsiteY50" fmla="*/ 1569343 h 6876000"/>
              <a:gd name="connsiteX51" fmla="*/ 2635894 w 5545537"/>
              <a:gd name="connsiteY51" fmla="*/ 1047285 h 6876000"/>
              <a:gd name="connsiteX52" fmla="*/ 2649648 w 5545537"/>
              <a:gd name="connsiteY52" fmla="*/ 1048672 h 6876000"/>
              <a:gd name="connsiteX53" fmla="*/ 2649648 w 5545537"/>
              <a:gd name="connsiteY53" fmla="*/ 1043268 h 6876000"/>
              <a:gd name="connsiteX54" fmla="*/ 2689899 w 5545537"/>
              <a:gd name="connsiteY54" fmla="*/ 1039210 h 6876000"/>
              <a:gd name="connsiteX55" fmla="*/ 2689899 w 5545537"/>
              <a:gd name="connsiteY55" fmla="*/ 1038672 h 6876000"/>
              <a:gd name="connsiteX56" fmla="*/ 2635893 w 5545537"/>
              <a:gd name="connsiteY56" fmla="*/ 1044116 h 6876000"/>
              <a:gd name="connsiteX57" fmla="*/ 2113835 w 5545537"/>
              <a:gd name="connsiteY57" fmla="*/ 522058 h 6876000"/>
              <a:gd name="connsiteX58" fmla="*/ 2635893 w 5545537"/>
              <a:gd name="connsiteY58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609779 w 5545537"/>
              <a:gd name="connsiteY14" fmla="*/ 6858537 h 6876000"/>
              <a:gd name="connsiteX15" fmla="*/ 1069719 w 5545537"/>
              <a:gd name="connsiteY15" fmla="*/ 6858537 h 6876000"/>
              <a:gd name="connsiteX16" fmla="*/ 1069719 w 5545537"/>
              <a:gd name="connsiteY16" fmla="*/ 6318334 h 6876000"/>
              <a:gd name="connsiteX17" fmla="*/ 1069720 w 5545537"/>
              <a:gd name="connsiteY17" fmla="*/ 6318321 h 6876000"/>
              <a:gd name="connsiteX18" fmla="*/ 1069719 w 5545537"/>
              <a:gd name="connsiteY18" fmla="*/ 6318310 h 6876000"/>
              <a:gd name="connsiteX19" fmla="*/ 1061010 w 5545537"/>
              <a:gd name="connsiteY19" fmla="*/ 6219603 h 6876000"/>
              <a:gd name="connsiteX20" fmla="*/ 624433 w 5545537"/>
              <a:gd name="connsiteY20" fmla="*/ 5771972 h 6876000"/>
              <a:gd name="connsiteX21" fmla="*/ 426816 w 5545537"/>
              <a:gd name="connsiteY21" fmla="*/ 5735384 h 6876000"/>
              <a:gd name="connsiteX22" fmla="*/ 9971 w 5545537"/>
              <a:gd name="connsiteY22" fmla="*/ 5223932 h 6876000"/>
              <a:gd name="connsiteX23" fmla="*/ 426816 w 5545537"/>
              <a:gd name="connsiteY23" fmla="*/ 4712481 h 6876000"/>
              <a:gd name="connsiteX24" fmla="*/ 512040 w 5545537"/>
              <a:gd name="connsiteY24" fmla="*/ 4703889 h 6876000"/>
              <a:gd name="connsiteX25" fmla="*/ 512040 w 5545537"/>
              <a:gd name="connsiteY25" fmla="*/ 4703511 h 6876000"/>
              <a:gd name="connsiteX26" fmla="*/ 423086 w 5545537"/>
              <a:gd name="connsiteY26" fmla="*/ 4694544 h 6876000"/>
              <a:gd name="connsiteX27" fmla="*/ 0 w 5545537"/>
              <a:gd name="connsiteY27" fmla="*/ 4175435 h 6876000"/>
              <a:gd name="connsiteX28" fmla="*/ 529874 w 5545537"/>
              <a:gd name="connsiteY28" fmla="*/ 3645561 h 6876000"/>
              <a:gd name="connsiteX29" fmla="*/ 1048983 w 5545537"/>
              <a:gd name="connsiteY29" fmla="*/ 4068647 h 6876000"/>
              <a:gd name="connsiteX30" fmla="*/ 1057146 w 5545537"/>
              <a:gd name="connsiteY30" fmla="*/ 4149617 h 6876000"/>
              <a:gd name="connsiteX31" fmla="*/ 1069719 w 5545537"/>
              <a:gd name="connsiteY31" fmla="*/ 4620012 h 6876000"/>
              <a:gd name="connsiteX32" fmla="*/ 1095113 w 5545537"/>
              <a:gd name="connsiteY32" fmla="*/ 4538207 h 6876000"/>
              <a:gd name="connsiteX33" fmla="*/ 1576145 w 5545537"/>
              <a:gd name="connsiteY33" fmla="*/ 4219357 h 6876000"/>
              <a:gd name="connsiteX34" fmla="*/ 1609779 w 5545537"/>
              <a:gd name="connsiteY34" fmla="*/ 4222748 h 6876000"/>
              <a:gd name="connsiteX35" fmla="*/ 1609779 w 5545537"/>
              <a:gd name="connsiteY35" fmla="*/ 4205666 h 6876000"/>
              <a:gd name="connsiteX36" fmla="*/ 1577115 w 5545537"/>
              <a:gd name="connsiteY36" fmla="*/ 4208959 h 6876000"/>
              <a:gd name="connsiteX37" fmla="*/ 1055057 w 5545537"/>
              <a:gd name="connsiteY37" fmla="*/ 3686901 h 6876000"/>
              <a:gd name="connsiteX38" fmla="*/ 1577115 w 5545537"/>
              <a:gd name="connsiteY38" fmla="*/ 3164843 h 6876000"/>
              <a:gd name="connsiteX39" fmla="*/ 2088567 w 5545537"/>
              <a:gd name="connsiteY39" fmla="*/ 3581688 h 6876000"/>
              <a:gd name="connsiteX40" fmla="*/ 2098635 w 5545537"/>
              <a:gd name="connsiteY40" fmla="*/ 3681565 h 6876000"/>
              <a:gd name="connsiteX41" fmla="*/ 2113837 w 5545537"/>
              <a:gd name="connsiteY41" fmla="*/ 3681565 h 6876000"/>
              <a:gd name="connsiteX42" fmla="*/ 2113837 w 5545537"/>
              <a:gd name="connsiteY42" fmla="*/ 2637449 h 6876000"/>
              <a:gd name="connsiteX43" fmla="*/ 2114775 w 5545537"/>
              <a:gd name="connsiteY43" fmla="*/ 2637449 h 6876000"/>
              <a:gd name="connsiteX44" fmla="*/ 2113835 w 5545537"/>
              <a:gd name="connsiteY44" fmla="*/ 2628122 h 6876000"/>
              <a:gd name="connsiteX45" fmla="*/ 2635893 w 5545537"/>
              <a:gd name="connsiteY45" fmla="*/ 2106064 h 6876000"/>
              <a:gd name="connsiteX46" fmla="*/ 2649648 w 5545537"/>
              <a:gd name="connsiteY46" fmla="*/ 2107451 h 6876000"/>
              <a:gd name="connsiteX47" fmla="*/ 2649648 w 5545537"/>
              <a:gd name="connsiteY47" fmla="*/ 2090015 h 6876000"/>
              <a:gd name="connsiteX48" fmla="*/ 2635894 w 5545537"/>
              <a:gd name="connsiteY48" fmla="*/ 2091401 h 6876000"/>
              <a:gd name="connsiteX49" fmla="*/ 2113836 w 5545537"/>
              <a:gd name="connsiteY49" fmla="*/ 1569343 h 6876000"/>
              <a:gd name="connsiteX50" fmla="*/ 2635894 w 5545537"/>
              <a:gd name="connsiteY50" fmla="*/ 1047285 h 6876000"/>
              <a:gd name="connsiteX51" fmla="*/ 2649648 w 5545537"/>
              <a:gd name="connsiteY51" fmla="*/ 1048672 h 6876000"/>
              <a:gd name="connsiteX52" fmla="*/ 2649648 w 5545537"/>
              <a:gd name="connsiteY52" fmla="*/ 1043268 h 6876000"/>
              <a:gd name="connsiteX53" fmla="*/ 2689899 w 5545537"/>
              <a:gd name="connsiteY53" fmla="*/ 1039210 h 6876000"/>
              <a:gd name="connsiteX54" fmla="*/ 2689899 w 5545537"/>
              <a:gd name="connsiteY54" fmla="*/ 1038672 h 6876000"/>
              <a:gd name="connsiteX55" fmla="*/ 2635893 w 5545537"/>
              <a:gd name="connsiteY55" fmla="*/ 1044116 h 6876000"/>
              <a:gd name="connsiteX56" fmla="*/ 2113835 w 5545537"/>
              <a:gd name="connsiteY56" fmla="*/ 522058 h 6876000"/>
              <a:gd name="connsiteX57" fmla="*/ 2635893 w 5545537"/>
              <a:gd name="connsiteY57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9719 w 5545537"/>
              <a:gd name="connsiteY14" fmla="*/ 6858537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922831"/>
              <a:gd name="connsiteX1" fmla="*/ 2099173 w 5545537"/>
              <a:gd name="connsiteY1" fmla="*/ 2628122 h 6922831"/>
              <a:gd name="connsiteX2" fmla="*/ 1577115 w 5545537"/>
              <a:gd name="connsiteY2" fmla="*/ 3150180 h 6922831"/>
              <a:gd name="connsiteX3" fmla="*/ 1055057 w 5545537"/>
              <a:gd name="connsiteY3" fmla="*/ 2628122 h 6922831"/>
              <a:gd name="connsiteX4" fmla="*/ 1577115 w 5545537"/>
              <a:gd name="connsiteY4" fmla="*/ 2106064 h 6922831"/>
              <a:gd name="connsiteX5" fmla="*/ 2635893 w 5545537"/>
              <a:gd name="connsiteY5" fmla="*/ 0 h 6922831"/>
              <a:gd name="connsiteX6" fmla="*/ 2649648 w 5545537"/>
              <a:gd name="connsiteY6" fmla="*/ 1387 h 6922831"/>
              <a:gd name="connsiteX7" fmla="*/ 2649648 w 5545537"/>
              <a:gd name="connsiteY7" fmla="*/ 537 h 6922831"/>
              <a:gd name="connsiteX8" fmla="*/ 2689899 w 5545537"/>
              <a:gd name="connsiteY8" fmla="*/ 537 h 6922831"/>
              <a:gd name="connsiteX9" fmla="*/ 2689899 w 5545537"/>
              <a:gd name="connsiteY9" fmla="*/ 0 h 6922831"/>
              <a:gd name="connsiteX10" fmla="*/ 3846766 w 5545537"/>
              <a:gd name="connsiteY10" fmla="*/ 0 h 6922831"/>
              <a:gd name="connsiteX11" fmla="*/ 3846766 w 5545537"/>
              <a:gd name="connsiteY11" fmla="*/ 537 h 6922831"/>
              <a:gd name="connsiteX12" fmla="*/ 5545537 w 5545537"/>
              <a:gd name="connsiteY12" fmla="*/ 537 h 6922831"/>
              <a:gd name="connsiteX13" fmla="*/ 5545537 w 5545537"/>
              <a:gd name="connsiteY13" fmla="*/ 6876000 h 6922831"/>
              <a:gd name="connsiteX14" fmla="*/ 1067337 w 5545537"/>
              <a:gd name="connsiteY14" fmla="*/ 6922831 h 6922831"/>
              <a:gd name="connsiteX15" fmla="*/ 1069719 w 5545537"/>
              <a:gd name="connsiteY15" fmla="*/ 6318334 h 6922831"/>
              <a:gd name="connsiteX16" fmla="*/ 1069720 w 5545537"/>
              <a:gd name="connsiteY16" fmla="*/ 6318321 h 6922831"/>
              <a:gd name="connsiteX17" fmla="*/ 1069719 w 5545537"/>
              <a:gd name="connsiteY17" fmla="*/ 6318310 h 6922831"/>
              <a:gd name="connsiteX18" fmla="*/ 1061010 w 5545537"/>
              <a:gd name="connsiteY18" fmla="*/ 6219603 h 6922831"/>
              <a:gd name="connsiteX19" fmla="*/ 624433 w 5545537"/>
              <a:gd name="connsiteY19" fmla="*/ 5771972 h 6922831"/>
              <a:gd name="connsiteX20" fmla="*/ 426816 w 5545537"/>
              <a:gd name="connsiteY20" fmla="*/ 5735384 h 6922831"/>
              <a:gd name="connsiteX21" fmla="*/ 9971 w 5545537"/>
              <a:gd name="connsiteY21" fmla="*/ 5223932 h 6922831"/>
              <a:gd name="connsiteX22" fmla="*/ 426816 w 5545537"/>
              <a:gd name="connsiteY22" fmla="*/ 4712481 h 6922831"/>
              <a:gd name="connsiteX23" fmla="*/ 512040 w 5545537"/>
              <a:gd name="connsiteY23" fmla="*/ 4703889 h 6922831"/>
              <a:gd name="connsiteX24" fmla="*/ 512040 w 5545537"/>
              <a:gd name="connsiteY24" fmla="*/ 4703511 h 6922831"/>
              <a:gd name="connsiteX25" fmla="*/ 423086 w 5545537"/>
              <a:gd name="connsiteY25" fmla="*/ 4694544 h 6922831"/>
              <a:gd name="connsiteX26" fmla="*/ 0 w 5545537"/>
              <a:gd name="connsiteY26" fmla="*/ 4175435 h 6922831"/>
              <a:gd name="connsiteX27" fmla="*/ 529874 w 5545537"/>
              <a:gd name="connsiteY27" fmla="*/ 3645561 h 6922831"/>
              <a:gd name="connsiteX28" fmla="*/ 1048983 w 5545537"/>
              <a:gd name="connsiteY28" fmla="*/ 4068647 h 6922831"/>
              <a:gd name="connsiteX29" fmla="*/ 1057146 w 5545537"/>
              <a:gd name="connsiteY29" fmla="*/ 4149617 h 6922831"/>
              <a:gd name="connsiteX30" fmla="*/ 1069719 w 5545537"/>
              <a:gd name="connsiteY30" fmla="*/ 4620012 h 6922831"/>
              <a:gd name="connsiteX31" fmla="*/ 1095113 w 5545537"/>
              <a:gd name="connsiteY31" fmla="*/ 4538207 h 6922831"/>
              <a:gd name="connsiteX32" fmla="*/ 1576145 w 5545537"/>
              <a:gd name="connsiteY32" fmla="*/ 4219357 h 6922831"/>
              <a:gd name="connsiteX33" fmla="*/ 1609779 w 5545537"/>
              <a:gd name="connsiteY33" fmla="*/ 4222748 h 6922831"/>
              <a:gd name="connsiteX34" fmla="*/ 1609779 w 5545537"/>
              <a:gd name="connsiteY34" fmla="*/ 4205666 h 6922831"/>
              <a:gd name="connsiteX35" fmla="*/ 1577115 w 5545537"/>
              <a:gd name="connsiteY35" fmla="*/ 4208959 h 6922831"/>
              <a:gd name="connsiteX36" fmla="*/ 1055057 w 5545537"/>
              <a:gd name="connsiteY36" fmla="*/ 3686901 h 6922831"/>
              <a:gd name="connsiteX37" fmla="*/ 1577115 w 5545537"/>
              <a:gd name="connsiteY37" fmla="*/ 3164843 h 6922831"/>
              <a:gd name="connsiteX38" fmla="*/ 2088567 w 5545537"/>
              <a:gd name="connsiteY38" fmla="*/ 3581688 h 6922831"/>
              <a:gd name="connsiteX39" fmla="*/ 2098635 w 5545537"/>
              <a:gd name="connsiteY39" fmla="*/ 3681565 h 6922831"/>
              <a:gd name="connsiteX40" fmla="*/ 2113837 w 5545537"/>
              <a:gd name="connsiteY40" fmla="*/ 3681565 h 6922831"/>
              <a:gd name="connsiteX41" fmla="*/ 2113837 w 5545537"/>
              <a:gd name="connsiteY41" fmla="*/ 2637449 h 6922831"/>
              <a:gd name="connsiteX42" fmla="*/ 2114775 w 5545537"/>
              <a:gd name="connsiteY42" fmla="*/ 2637449 h 6922831"/>
              <a:gd name="connsiteX43" fmla="*/ 2113835 w 5545537"/>
              <a:gd name="connsiteY43" fmla="*/ 2628122 h 6922831"/>
              <a:gd name="connsiteX44" fmla="*/ 2635893 w 5545537"/>
              <a:gd name="connsiteY44" fmla="*/ 2106064 h 6922831"/>
              <a:gd name="connsiteX45" fmla="*/ 2649648 w 5545537"/>
              <a:gd name="connsiteY45" fmla="*/ 2107451 h 6922831"/>
              <a:gd name="connsiteX46" fmla="*/ 2649648 w 5545537"/>
              <a:gd name="connsiteY46" fmla="*/ 2090015 h 6922831"/>
              <a:gd name="connsiteX47" fmla="*/ 2635894 w 5545537"/>
              <a:gd name="connsiteY47" fmla="*/ 2091401 h 6922831"/>
              <a:gd name="connsiteX48" fmla="*/ 2113836 w 5545537"/>
              <a:gd name="connsiteY48" fmla="*/ 1569343 h 6922831"/>
              <a:gd name="connsiteX49" fmla="*/ 2635894 w 5545537"/>
              <a:gd name="connsiteY49" fmla="*/ 1047285 h 6922831"/>
              <a:gd name="connsiteX50" fmla="*/ 2649648 w 5545537"/>
              <a:gd name="connsiteY50" fmla="*/ 1048672 h 6922831"/>
              <a:gd name="connsiteX51" fmla="*/ 2649648 w 5545537"/>
              <a:gd name="connsiteY51" fmla="*/ 1043268 h 6922831"/>
              <a:gd name="connsiteX52" fmla="*/ 2689899 w 5545537"/>
              <a:gd name="connsiteY52" fmla="*/ 1039210 h 6922831"/>
              <a:gd name="connsiteX53" fmla="*/ 2689899 w 5545537"/>
              <a:gd name="connsiteY53" fmla="*/ 1038672 h 6922831"/>
              <a:gd name="connsiteX54" fmla="*/ 2635893 w 5545537"/>
              <a:gd name="connsiteY54" fmla="*/ 1044116 h 6922831"/>
              <a:gd name="connsiteX55" fmla="*/ 2113835 w 5545537"/>
              <a:gd name="connsiteY55" fmla="*/ 522058 h 6922831"/>
              <a:gd name="connsiteX56" fmla="*/ 2635893 w 5545537"/>
              <a:gd name="connsiteY56" fmla="*/ 0 h 6922831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7337 w 5545537"/>
              <a:gd name="connsiteY14" fmla="*/ 6863300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7337 w 5545537"/>
              <a:gd name="connsiteY14" fmla="*/ 6863300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7337 w 5545537"/>
              <a:gd name="connsiteY14" fmla="*/ 6863300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7337 w 5545537"/>
              <a:gd name="connsiteY14" fmla="*/ 6863300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7337 w 5545537"/>
              <a:gd name="connsiteY14" fmla="*/ 6863300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876022"/>
              <a:gd name="connsiteX1" fmla="*/ 2099173 w 5545537"/>
              <a:gd name="connsiteY1" fmla="*/ 2628122 h 6876022"/>
              <a:gd name="connsiteX2" fmla="*/ 1577115 w 5545537"/>
              <a:gd name="connsiteY2" fmla="*/ 3150180 h 6876022"/>
              <a:gd name="connsiteX3" fmla="*/ 1055057 w 5545537"/>
              <a:gd name="connsiteY3" fmla="*/ 2628122 h 6876022"/>
              <a:gd name="connsiteX4" fmla="*/ 1577115 w 5545537"/>
              <a:gd name="connsiteY4" fmla="*/ 2106064 h 6876022"/>
              <a:gd name="connsiteX5" fmla="*/ 2635893 w 5545537"/>
              <a:gd name="connsiteY5" fmla="*/ 0 h 6876022"/>
              <a:gd name="connsiteX6" fmla="*/ 2649648 w 5545537"/>
              <a:gd name="connsiteY6" fmla="*/ 1387 h 6876022"/>
              <a:gd name="connsiteX7" fmla="*/ 2649648 w 5545537"/>
              <a:gd name="connsiteY7" fmla="*/ 537 h 6876022"/>
              <a:gd name="connsiteX8" fmla="*/ 2689899 w 5545537"/>
              <a:gd name="connsiteY8" fmla="*/ 537 h 6876022"/>
              <a:gd name="connsiteX9" fmla="*/ 2689899 w 5545537"/>
              <a:gd name="connsiteY9" fmla="*/ 0 h 6876022"/>
              <a:gd name="connsiteX10" fmla="*/ 3846766 w 5545537"/>
              <a:gd name="connsiteY10" fmla="*/ 0 h 6876022"/>
              <a:gd name="connsiteX11" fmla="*/ 3846766 w 5545537"/>
              <a:gd name="connsiteY11" fmla="*/ 537 h 6876022"/>
              <a:gd name="connsiteX12" fmla="*/ 5545537 w 5545537"/>
              <a:gd name="connsiteY12" fmla="*/ 537 h 6876022"/>
              <a:gd name="connsiteX13" fmla="*/ 5545537 w 5545537"/>
              <a:gd name="connsiteY13" fmla="*/ 6876000 h 6876022"/>
              <a:gd name="connsiteX14" fmla="*/ 1067337 w 5545537"/>
              <a:gd name="connsiteY14" fmla="*/ 6863300 h 6876022"/>
              <a:gd name="connsiteX15" fmla="*/ 1069719 w 5545537"/>
              <a:gd name="connsiteY15" fmla="*/ 6318334 h 6876022"/>
              <a:gd name="connsiteX16" fmla="*/ 1069720 w 5545537"/>
              <a:gd name="connsiteY16" fmla="*/ 6318321 h 6876022"/>
              <a:gd name="connsiteX17" fmla="*/ 1069719 w 5545537"/>
              <a:gd name="connsiteY17" fmla="*/ 6318310 h 6876022"/>
              <a:gd name="connsiteX18" fmla="*/ 1061010 w 5545537"/>
              <a:gd name="connsiteY18" fmla="*/ 6219603 h 6876022"/>
              <a:gd name="connsiteX19" fmla="*/ 624433 w 5545537"/>
              <a:gd name="connsiteY19" fmla="*/ 5771972 h 6876022"/>
              <a:gd name="connsiteX20" fmla="*/ 426816 w 5545537"/>
              <a:gd name="connsiteY20" fmla="*/ 5735384 h 6876022"/>
              <a:gd name="connsiteX21" fmla="*/ 9971 w 5545537"/>
              <a:gd name="connsiteY21" fmla="*/ 5223932 h 6876022"/>
              <a:gd name="connsiteX22" fmla="*/ 426816 w 5545537"/>
              <a:gd name="connsiteY22" fmla="*/ 4712481 h 6876022"/>
              <a:gd name="connsiteX23" fmla="*/ 512040 w 5545537"/>
              <a:gd name="connsiteY23" fmla="*/ 4703889 h 6876022"/>
              <a:gd name="connsiteX24" fmla="*/ 512040 w 5545537"/>
              <a:gd name="connsiteY24" fmla="*/ 4703511 h 6876022"/>
              <a:gd name="connsiteX25" fmla="*/ 423086 w 5545537"/>
              <a:gd name="connsiteY25" fmla="*/ 4694544 h 6876022"/>
              <a:gd name="connsiteX26" fmla="*/ 0 w 5545537"/>
              <a:gd name="connsiteY26" fmla="*/ 4175435 h 6876022"/>
              <a:gd name="connsiteX27" fmla="*/ 529874 w 5545537"/>
              <a:gd name="connsiteY27" fmla="*/ 3645561 h 6876022"/>
              <a:gd name="connsiteX28" fmla="*/ 1048983 w 5545537"/>
              <a:gd name="connsiteY28" fmla="*/ 4068647 h 6876022"/>
              <a:gd name="connsiteX29" fmla="*/ 1057146 w 5545537"/>
              <a:gd name="connsiteY29" fmla="*/ 4149617 h 6876022"/>
              <a:gd name="connsiteX30" fmla="*/ 1069719 w 5545537"/>
              <a:gd name="connsiteY30" fmla="*/ 4620012 h 6876022"/>
              <a:gd name="connsiteX31" fmla="*/ 1095113 w 5545537"/>
              <a:gd name="connsiteY31" fmla="*/ 4538207 h 6876022"/>
              <a:gd name="connsiteX32" fmla="*/ 1576145 w 5545537"/>
              <a:gd name="connsiteY32" fmla="*/ 4219357 h 6876022"/>
              <a:gd name="connsiteX33" fmla="*/ 1609779 w 5545537"/>
              <a:gd name="connsiteY33" fmla="*/ 4222748 h 6876022"/>
              <a:gd name="connsiteX34" fmla="*/ 1609779 w 5545537"/>
              <a:gd name="connsiteY34" fmla="*/ 4205666 h 6876022"/>
              <a:gd name="connsiteX35" fmla="*/ 1577115 w 5545537"/>
              <a:gd name="connsiteY35" fmla="*/ 4208959 h 6876022"/>
              <a:gd name="connsiteX36" fmla="*/ 1055057 w 5545537"/>
              <a:gd name="connsiteY36" fmla="*/ 3686901 h 6876022"/>
              <a:gd name="connsiteX37" fmla="*/ 1577115 w 5545537"/>
              <a:gd name="connsiteY37" fmla="*/ 3164843 h 6876022"/>
              <a:gd name="connsiteX38" fmla="*/ 2088567 w 5545537"/>
              <a:gd name="connsiteY38" fmla="*/ 3581688 h 6876022"/>
              <a:gd name="connsiteX39" fmla="*/ 2098635 w 5545537"/>
              <a:gd name="connsiteY39" fmla="*/ 3681565 h 6876022"/>
              <a:gd name="connsiteX40" fmla="*/ 2113837 w 5545537"/>
              <a:gd name="connsiteY40" fmla="*/ 3681565 h 6876022"/>
              <a:gd name="connsiteX41" fmla="*/ 2113837 w 5545537"/>
              <a:gd name="connsiteY41" fmla="*/ 2637449 h 6876022"/>
              <a:gd name="connsiteX42" fmla="*/ 2114775 w 5545537"/>
              <a:gd name="connsiteY42" fmla="*/ 2637449 h 6876022"/>
              <a:gd name="connsiteX43" fmla="*/ 2113835 w 5545537"/>
              <a:gd name="connsiteY43" fmla="*/ 2628122 h 6876022"/>
              <a:gd name="connsiteX44" fmla="*/ 2635893 w 5545537"/>
              <a:gd name="connsiteY44" fmla="*/ 2106064 h 6876022"/>
              <a:gd name="connsiteX45" fmla="*/ 2649648 w 5545537"/>
              <a:gd name="connsiteY45" fmla="*/ 2107451 h 6876022"/>
              <a:gd name="connsiteX46" fmla="*/ 2649648 w 5545537"/>
              <a:gd name="connsiteY46" fmla="*/ 2090015 h 6876022"/>
              <a:gd name="connsiteX47" fmla="*/ 2635894 w 5545537"/>
              <a:gd name="connsiteY47" fmla="*/ 2091401 h 6876022"/>
              <a:gd name="connsiteX48" fmla="*/ 2113836 w 5545537"/>
              <a:gd name="connsiteY48" fmla="*/ 1569343 h 6876022"/>
              <a:gd name="connsiteX49" fmla="*/ 2635894 w 5545537"/>
              <a:gd name="connsiteY49" fmla="*/ 1047285 h 6876022"/>
              <a:gd name="connsiteX50" fmla="*/ 2649648 w 5545537"/>
              <a:gd name="connsiteY50" fmla="*/ 1048672 h 6876022"/>
              <a:gd name="connsiteX51" fmla="*/ 2649648 w 5545537"/>
              <a:gd name="connsiteY51" fmla="*/ 1043268 h 6876022"/>
              <a:gd name="connsiteX52" fmla="*/ 2689899 w 5545537"/>
              <a:gd name="connsiteY52" fmla="*/ 1039210 h 6876022"/>
              <a:gd name="connsiteX53" fmla="*/ 2689899 w 5545537"/>
              <a:gd name="connsiteY53" fmla="*/ 1038672 h 6876022"/>
              <a:gd name="connsiteX54" fmla="*/ 2635893 w 5545537"/>
              <a:gd name="connsiteY54" fmla="*/ 1044116 h 6876022"/>
              <a:gd name="connsiteX55" fmla="*/ 2113835 w 5545537"/>
              <a:gd name="connsiteY55" fmla="*/ 522058 h 6876022"/>
              <a:gd name="connsiteX56" fmla="*/ 2635893 w 5545537"/>
              <a:gd name="connsiteY56" fmla="*/ 0 h 6876022"/>
              <a:gd name="connsiteX0" fmla="*/ 1577115 w 5545537"/>
              <a:gd name="connsiteY0" fmla="*/ 2106064 h 6876003"/>
              <a:gd name="connsiteX1" fmla="*/ 2099173 w 5545537"/>
              <a:gd name="connsiteY1" fmla="*/ 2628122 h 6876003"/>
              <a:gd name="connsiteX2" fmla="*/ 1577115 w 5545537"/>
              <a:gd name="connsiteY2" fmla="*/ 3150180 h 6876003"/>
              <a:gd name="connsiteX3" fmla="*/ 1055057 w 5545537"/>
              <a:gd name="connsiteY3" fmla="*/ 2628122 h 6876003"/>
              <a:gd name="connsiteX4" fmla="*/ 1577115 w 5545537"/>
              <a:gd name="connsiteY4" fmla="*/ 2106064 h 6876003"/>
              <a:gd name="connsiteX5" fmla="*/ 2635893 w 5545537"/>
              <a:gd name="connsiteY5" fmla="*/ 0 h 6876003"/>
              <a:gd name="connsiteX6" fmla="*/ 2649648 w 5545537"/>
              <a:gd name="connsiteY6" fmla="*/ 1387 h 6876003"/>
              <a:gd name="connsiteX7" fmla="*/ 2649648 w 5545537"/>
              <a:gd name="connsiteY7" fmla="*/ 537 h 6876003"/>
              <a:gd name="connsiteX8" fmla="*/ 2689899 w 5545537"/>
              <a:gd name="connsiteY8" fmla="*/ 537 h 6876003"/>
              <a:gd name="connsiteX9" fmla="*/ 2689899 w 5545537"/>
              <a:gd name="connsiteY9" fmla="*/ 0 h 6876003"/>
              <a:gd name="connsiteX10" fmla="*/ 3846766 w 5545537"/>
              <a:gd name="connsiteY10" fmla="*/ 0 h 6876003"/>
              <a:gd name="connsiteX11" fmla="*/ 3846766 w 5545537"/>
              <a:gd name="connsiteY11" fmla="*/ 537 h 6876003"/>
              <a:gd name="connsiteX12" fmla="*/ 5545537 w 5545537"/>
              <a:gd name="connsiteY12" fmla="*/ 537 h 6876003"/>
              <a:gd name="connsiteX13" fmla="*/ 5545537 w 5545537"/>
              <a:gd name="connsiteY13" fmla="*/ 6876000 h 6876003"/>
              <a:gd name="connsiteX14" fmla="*/ 1064761 w 5545537"/>
              <a:gd name="connsiteY14" fmla="*/ 6804058 h 6876003"/>
              <a:gd name="connsiteX15" fmla="*/ 1069719 w 5545537"/>
              <a:gd name="connsiteY15" fmla="*/ 6318334 h 6876003"/>
              <a:gd name="connsiteX16" fmla="*/ 1069720 w 5545537"/>
              <a:gd name="connsiteY16" fmla="*/ 6318321 h 6876003"/>
              <a:gd name="connsiteX17" fmla="*/ 1069719 w 5545537"/>
              <a:gd name="connsiteY17" fmla="*/ 6318310 h 6876003"/>
              <a:gd name="connsiteX18" fmla="*/ 1061010 w 5545537"/>
              <a:gd name="connsiteY18" fmla="*/ 6219603 h 6876003"/>
              <a:gd name="connsiteX19" fmla="*/ 624433 w 5545537"/>
              <a:gd name="connsiteY19" fmla="*/ 5771972 h 6876003"/>
              <a:gd name="connsiteX20" fmla="*/ 426816 w 5545537"/>
              <a:gd name="connsiteY20" fmla="*/ 5735384 h 6876003"/>
              <a:gd name="connsiteX21" fmla="*/ 9971 w 5545537"/>
              <a:gd name="connsiteY21" fmla="*/ 5223932 h 6876003"/>
              <a:gd name="connsiteX22" fmla="*/ 426816 w 5545537"/>
              <a:gd name="connsiteY22" fmla="*/ 4712481 h 6876003"/>
              <a:gd name="connsiteX23" fmla="*/ 512040 w 5545537"/>
              <a:gd name="connsiteY23" fmla="*/ 4703889 h 6876003"/>
              <a:gd name="connsiteX24" fmla="*/ 512040 w 5545537"/>
              <a:gd name="connsiteY24" fmla="*/ 4703511 h 6876003"/>
              <a:gd name="connsiteX25" fmla="*/ 423086 w 5545537"/>
              <a:gd name="connsiteY25" fmla="*/ 4694544 h 6876003"/>
              <a:gd name="connsiteX26" fmla="*/ 0 w 5545537"/>
              <a:gd name="connsiteY26" fmla="*/ 4175435 h 6876003"/>
              <a:gd name="connsiteX27" fmla="*/ 529874 w 5545537"/>
              <a:gd name="connsiteY27" fmla="*/ 3645561 h 6876003"/>
              <a:gd name="connsiteX28" fmla="*/ 1048983 w 5545537"/>
              <a:gd name="connsiteY28" fmla="*/ 4068647 h 6876003"/>
              <a:gd name="connsiteX29" fmla="*/ 1057146 w 5545537"/>
              <a:gd name="connsiteY29" fmla="*/ 4149617 h 6876003"/>
              <a:gd name="connsiteX30" fmla="*/ 1069719 w 5545537"/>
              <a:gd name="connsiteY30" fmla="*/ 4620012 h 6876003"/>
              <a:gd name="connsiteX31" fmla="*/ 1095113 w 5545537"/>
              <a:gd name="connsiteY31" fmla="*/ 4538207 h 6876003"/>
              <a:gd name="connsiteX32" fmla="*/ 1576145 w 5545537"/>
              <a:gd name="connsiteY32" fmla="*/ 4219357 h 6876003"/>
              <a:gd name="connsiteX33" fmla="*/ 1609779 w 5545537"/>
              <a:gd name="connsiteY33" fmla="*/ 4222748 h 6876003"/>
              <a:gd name="connsiteX34" fmla="*/ 1609779 w 5545537"/>
              <a:gd name="connsiteY34" fmla="*/ 4205666 h 6876003"/>
              <a:gd name="connsiteX35" fmla="*/ 1577115 w 5545537"/>
              <a:gd name="connsiteY35" fmla="*/ 4208959 h 6876003"/>
              <a:gd name="connsiteX36" fmla="*/ 1055057 w 5545537"/>
              <a:gd name="connsiteY36" fmla="*/ 3686901 h 6876003"/>
              <a:gd name="connsiteX37" fmla="*/ 1577115 w 5545537"/>
              <a:gd name="connsiteY37" fmla="*/ 3164843 h 6876003"/>
              <a:gd name="connsiteX38" fmla="*/ 2088567 w 5545537"/>
              <a:gd name="connsiteY38" fmla="*/ 3581688 h 6876003"/>
              <a:gd name="connsiteX39" fmla="*/ 2098635 w 5545537"/>
              <a:gd name="connsiteY39" fmla="*/ 3681565 h 6876003"/>
              <a:gd name="connsiteX40" fmla="*/ 2113837 w 5545537"/>
              <a:gd name="connsiteY40" fmla="*/ 3681565 h 6876003"/>
              <a:gd name="connsiteX41" fmla="*/ 2113837 w 5545537"/>
              <a:gd name="connsiteY41" fmla="*/ 2637449 h 6876003"/>
              <a:gd name="connsiteX42" fmla="*/ 2114775 w 5545537"/>
              <a:gd name="connsiteY42" fmla="*/ 2637449 h 6876003"/>
              <a:gd name="connsiteX43" fmla="*/ 2113835 w 5545537"/>
              <a:gd name="connsiteY43" fmla="*/ 2628122 h 6876003"/>
              <a:gd name="connsiteX44" fmla="*/ 2635893 w 5545537"/>
              <a:gd name="connsiteY44" fmla="*/ 2106064 h 6876003"/>
              <a:gd name="connsiteX45" fmla="*/ 2649648 w 5545537"/>
              <a:gd name="connsiteY45" fmla="*/ 2107451 h 6876003"/>
              <a:gd name="connsiteX46" fmla="*/ 2649648 w 5545537"/>
              <a:gd name="connsiteY46" fmla="*/ 2090015 h 6876003"/>
              <a:gd name="connsiteX47" fmla="*/ 2635894 w 5545537"/>
              <a:gd name="connsiteY47" fmla="*/ 2091401 h 6876003"/>
              <a:gd name="connsiteX48" fmla="*/ 2113836 w 5545537"/>
              <a:gd name="connsiteY48" fmla="*/ 1569343 h 6876003"/>
              <a:gd name="connsiteX49" fmla="*/ 2635894 w 5545537"/>
              <a:gd name="connsiteY49" fmla="*/ 1047285 h 6876003"/>
              <a:gd name="connsiteX50" fmla="*/ 2649648 w 5545537"/>
              <a:gd name="connsiteY50" fmla="*/ 1048672 h 6876003"/>
              <a:gd name="connsiteX51" fmla="*/ 2649648 w 5545537"/>
              <a:gd name="connsiteY51" fmla="*/ 1043268 h 6876003"/>
              <a:gd name="connsiteX52" fmla="*/ 2689899 w 5545537"/>
              <a:gd name="connsiteY52" fmla="*/ 1039210 h 6876003"/>
              <a:gd name="connsiteX53" fmla="*/ 2689899 w 5545537"/>
              <a:gd name="connsiteY53" fmla="*/ 1038672 h 6876003"/>
              <a:gd name="connsiteX54" fmla="*/ 2635893 w 5545537"/>
              <a:gd name="connsiteY54" fmla="*/ 1044116 h 6876003"/>
              <a:gd name="connsiteX55" fmla="*/ 2113835 w 5545537"/>
              <a:gd name="connsiteY55" fmla="*/ 522058 h 6876003"/>
              <a:gd name="connsiteX56" fmla="*/ 2635893 w 5545537"/>
              <a:gd name="connsiteY56" fmla="*/ 0 h 6876003"/>
              <a:gd name="connsiteX0" fmla="*/ 1577115 w 5545537"/>
              <a:gd name="connsiteY0" fmla="*/ 2106064 h 6876022"/>
              <a:gd name="connsiteX1" fmla="*/ 2099173 w 5545537"/>
              <a:gd name="connsiteY1" fmla="*/ 2628122 h 6876022"/>
              <a:gd name="connsiteX2" fmla="*/ 1577115 w 5545537"/>
              <a:gd name="connsiteY2" fmla="*/ 3150180 h 6876022"/>
              <a:gd name="connsiteX3" fmla="*/ 1055057 w 5545537"/>
              <a:gd name="connsiteY3" fmla="*/ 2628122 h 6876022"/>
              <a:gd name="connsiteX4" fmla="*/ 1577115 w 5545537"/>
              <a:gd name="connsiteY4" fmla="*/ 2106064 h 6876022"/>
              <a:gd name="connsiteX5" fmla="*/ 2635893 w 5545537"/>
              <a:gd name="connsiteY5" fmla="*/ 0 h 6876022"/>
              <a:gd name="connsiteX6" fmla="*/ 2649648 w 5545537"/>
              <a:gd name="connsiteY6" fmla="*/ 1387 h 6876022"/>
              <a:gd name="connsiteX7" fmla="*/ 2649648 w 5545537"/>
              <a:gd name="connsiteY7" fmla="*/ 537 h 6876022"/>
              <a:gd name="connsiteX8" fmla="*/ 2689899 w 5545537"/>
              <a:gd name="connsiteY8" fmla="*/ 537 h 6876022"/>
              <a:gd name="connsiteX9" fmla="*/ 2689899 w 5545537"/>
              <a:gd name="connsiteY9" fmla="*/ 0 h 6876022"/>
              <a:gd name="connsiteX10" fmla="*/ 3846766 w 5545537"/>
              <a:gd name="connsiteY10" fmla="*/ 0 h 6876022"/>
              <a:gd name="connsiteX11" fmla="*/ 3846766 w 5545537"/>
              <a:gd name="connsiteY11" fmla="*/ 537 h 6876022"/>
              <a:gd name="connsiteX12" fmla="*/ 5545537 w 5545537"/>
              <a:gd name="connsiteY12" fmla="*/ 537 h 6876022"/>
              <a:gd name="connsiteX13" fmla="*/ 5545537 w 5545537"/>
              <a:gd name="connsiteY13" fmla="*/ 6876000 h 6876022"/>
              <a:gd name="connsiteX14" fmla="*/ 1064761 w 5545537"/>
              <a:gd name="connsiteY14" fmla="*/ 6863300 h 6876022"/>
              <a:gd name="connsiteX15" fmla="*/ 1069719 w 5545537"/>
              <a:gd name="connsiteY15" fmla="*/ 6318334 h 6876022"/>
              <a:gd name="connsiteX16" fmla="*/ 1069720 w 5545537"/>
              <a:gd name="connsiteY16" fmla="*/ 6318321 h 6876022"/>
              <a:gd name="connsiteX17" fmla="*/ 1069719 w 5545537"/>
              <a:gd name="connsiteY17" fmla="*/ 6318310 h 6876022"/>
              <a:gd name="connsiteX18" fmla="*/ 1061010 w 5545537"/>
              <a:gd name="connsiteY18" fmla="*/ 6219603 h 6876022"/>
              <a:gd name="connsiteX19" fmla="*/ 624433 w 5545537"/>
              <a:gd name="connsiteY19" fmla="*/ 5771972 h 6876022"/>
              <a:gd name="connsiteX20" fmla="*/ 426816 w 5545537"/>
              <a:gd name="connsiteY20" fmla="*/ 5735384 h 6876022"/>
              <a:gd name="connsiteX21" fmla="*/ 9971 w 5545537"/>
              <a:gd name="connsiteY21" fmla="*/ 5223932 h 6876022"/>
              <a:gd name="connsiteX22" fmla="*/ 426816 w 5545537"/>
              <a:gd name="connsiteY22" fmla="*/ 4712481 h 6876022"/>
              <a:gd name="connsiteX23" fmla="*/ 512040 w 5545537"/>
              <a:gd name="connsiteY23" fmla="*/ 4703889 h 6876022"/>
              <a:gd name="connsiteX24" fmla="*/ 512040 w 5545537"/>
              <a:gd name="connsiteY24" fmla="*/ 4703511 h 6876022"/>
              <a:gd name="connsiteX25" fmla="*/ 423086 w 5545537"/>
              <a:gd name="connsiteY25" fmla="*/ 4694544 h 6876022"/>
              <a:gd name="connsiteX26" fmla="*/ 0 w 5545537"/>
              <a:gd name="connsiteY26" fmla="*/ 4175435 h 6876022"/>
              <a:gd name="connsiteX27" fmla="*/ 529874 w 5545537"/>
              <a:gd name="connsiteY27" fmla="*/ 3645561 h 6876022"/>
              <a:gd name="connsiteX28" fmla="*/ 1048983 w 5545537"/>
              <a:gd name="connsiteY28" fmla="*/ 4068647 h 6876022"/>
              <a:gd name="connsiteX29" fmla="*/ 1057146 w 5545537"/>
              <a:gd name="connsiteY29" fmla="*/ 4149617 h 6876022"/>
              <a:gd name="connsiteX30" fmla="*/ 1069719 w 5545537"/>
              <a:gd name="connsiteY30" fmla="*/ 4620012 h 6876022"/>
              <a:gd name="connsiteX31" fmla="*/ 1095113 w 5545537"/>
              <a:gd name="connsiteY31" fmla="*/ 4538207 h 6876022"/>
              <a:gd name="connsiteX32" fmla="*/ 1576145 w 5545537"/>
              <a:gd name="connsiteY32" fmla="*/ 4219357 h 6876022"/>
              <a:gd name="connsiteX33" fmla="*/ 1609779 w 5545537"/>
              <a:gd name="connsiteY33" fmla="*/ 4222748 h 6876022"/>
              <a:gd name="connsiteX34" fmla="*/ 1609779 w 5545537"/>
              <a:gd name="connsiteY34" fmla="*/ 4205666 h 6876022"/>
              <a:gd name="connsiteX35" fmla="*/ 1577115 w 5545537"/>
              <a:gd name="connsiteY35" fmla="*/ 4208959 h 6876022"/>
              <a:gd name="connsiteX36" fmla="*/ 1055057 w 5545537"/>
              <a:gd name="connsiteY36" fmla="*/ 3686901 h 6876022"/>
              <a:gd name="connsiteX37" fmla="*/ 1577115 w 5545537"/>
              <a:gd name="connsiteY37" fmla="*/ 3164843 h 6876022"/>
              <a:gd name="connsiteX38" fmla="*/ 2088567 w 5545537"/>
              <a:gd name="connsiteY38" fmla="*/ 3581688 h 6876022"/>
              <a:gd name="connsiteX39" fmla="*/ 2098635 w 5545537"/>
              <a:gd name="connsiteY39" fmla="*/ 3681565 h 6876022"/>
              <a:gd name="connsiteX40" fmla="*/ 2113837 w 5545537"/>
              <a:gd name="connsiteY40" fmla="*/ 3681565 h 6876022"/>
              <a:gd name="connsiteX41" fmla="*/ 2113837 w 5545537"/>
              <a:gd name="connsiteY41" fmla="*/ 2637449 h 6876022"/>
              <a:gd name="connsiteX42" fmla="*/ 2114775 w 5545537"/>
              <a:gd name="connsiteY42" fmla="*/ 2637449 h 6876022"/>
              <a:gd name="connsiteX43" fmla="*/ 2113835 w 5545537"/>
              <a:gd name="connsiteY43" fmla="*/ 2628122 h 6876022"/>
              <a:gd name="connsiteX44" fmla="*/ 2635893 w 5545537"/>
              <a:gd name="connsiteY44" fmla="*/ 2106064 h 6876022"/>
              <a:gd name="connsiteX45" fmla="*/ 2649648 w 5545537"/>
              <a:gd name="connsiteY45" fmla="*/ 2107451 h 6876022"/>
              <a:gd name="connsiteX46" fmla="*/ 2649648 w 5545537"/>
              <a:gd name="connsiteY46" fmla="*/ 2090015 h 6876022"/>
              <a:gd name="connsiteX47" fmla="*/ 2635894 w 5545537"/>
              <a:gd name="connsiteY47" fmla="*/ 2091401 h 6876022"/>
              <a:gd name="connsiteX48" fmla="*/ 2113836 w 5545537"/>
              <a:gd name="connsiteY48" fmla="*/ 1569343 h 6876022"/>
              <a:gd name="connsiteX49" fmla="*/ 2635894 w 5545537"/>
              <a:gd name="connsiteY49" fmla="*/ 1047285 h 6876022"/>
              <a:gd name="connsiteX50" fmla="*/ 2649648 w 5545537"/>
              <a:gd name="connsiteY50" fmla="*/ 1048672 h 6876022"/>
              <a:gd name="connsiteX51" fmla="*/ 2649648 w 5545537"/>
              <a:gd name="connsiteY51" fmla="*/ 1043268 h 6876022"/>
              <a:gd name="connsiteX52" fmla="*/ 2689899 w 5545537"/>
              <a:gd name="connsiteY52" fmla="*/ 1039210 h 6876022"/>
              <a:gd name="connsiteX53" fmla="*/ 2689899 w 5545537"/>
              <a:gd name="connsiteY53" fmla="*/ 1038672 h 6876022"/>
              <a:gd name="connsiteX54" fmla="*/ 2635893 w 5545537"/>
              <a:gd name="connsiteY54" fmla="*/ 1044116 h 6876022"/>
              <a:gd name="connsiteX55" fmla="*/ 2113835 w 5545537"/>
              <a:gd name="connsiteY55" fmla="*/ 522058 h 6876022"/>
              <a:gd name="connsiteX56" fmla="*/ 2635893 w 5545537"/>
              <a:gd name="connsiteY56" fmla="*/ 0 h 6876022"/>
              <a:gd name="connsiteX0" fmla="*/ 1577115 w 5545537"/>
              <a:gd name="connsiteY0" fmla="*/ 2106064 h 6876022"/>
              <a:gd name="connsiteX1" fmla="*/ 2099173 w 5545537"/>
              <a:gd name="connsiteY1" fmla="*/ 2628122 h 6876022"/>
              <a:gd name="connsiteX2" fmla="*/ 1577115 w 5545537"/>
              <a:gd name="connsiteY2" fmla="*/ 3150180 h 6876022"/>
              <a:gd name="connsiteX3" fmla="*/ 1055057 w 5545537"/>
              <a:gd name="connsiteY3" fmla="*/ 2628122 h 6876022"/>
              <a:gd name="connsiteX4" fmla="*/ 1577115 w 5545537"/>
              <a:gd name="connsiteY4" fmla="*/ 2106064 h 6876022"/>
              <a:gd name="connsiteX5" fmla="*/ 2635893 w 5545537"/>
              <a:gd name="connsiteY5" fmla="*/ 0 h 6876022"/>
              <a:gd name="connsiteX6" fmla="*/ 2649648 w 5545537"/>
              <a:gd name="connsiteY6" fmla="*/ 1387 h 6876022"/>
              <a:gd name="connsiteX7" fmla="*/ 2649648 w 5545537"/>
              <a:gd name="connsiteY7" fmla="*/ 537 h 6876022"/>
              <a:gd name="connsiteX8" fmla="*/ 2689899 w 5545537"/>
              <a:gd name="connsiteY8" fmla="*/ 537 h 6876022"/>
              <a:gd name="connsiteX9" fmla="*/ 2689899 w 5545537"/>
              <a:gd name="connsiteY9" fmla="*/ 0 h 6876022"/>
              <a:gd name="connsiteX10" fmla="*/ 3846766 w 5545537"/>
              <a:gd name="connsiteY10" fmla="*/ 0 h 6876022"/>
              <a:gd name="connsiteX11" fmla="*/ 3846766 w 5545537"/>
              <a:gd name="connsiteY11" fmla="*/ 537 h 6876022"/>
              <a:gd name="connsiteX12" fmla="*/ 5545537 w 5545537"/>
              <a:gd name="connsiteY12" fmla="*/ 537 h 6876022"/>
              <a:gd name="connsiteX13" fmla="*/ 5545537 w 5545537"/>
              <a:gd name="connsiteY13" fmla="*/ 6876000 h 6876022"/>
              <a:gd name="connsiteX14" fmla="*/ 1072488 w 5545537"/>
              <a:gd name="connsiteY14" fmla="*/ 6863300 h 6876022"/>
              <a:gd name="connsiteX15" fmla="*/ 1069719 w 5545537"/>
              <a:gd name="connsiteY15" fmla="*/ 6318334 h 6876022"/>
              <a:gd name="connsiteX16" fmla="*/ 1069720 w 5545537"/>
              <a:gd name="connsiteY16" fmla="*/ 6318321 h 6876022"/>
              <a:gd name="connsiteX17" fmla="*/ 1069719 w 5545537"/>
              <a:gd name="connsiteY17" fmla="*/ 6318310 h 6876022"/>
              <a:gd name="connsiteX18" fmla="*/ 1061010 w 5545537"/>
              <a:gd name="connsiteY18" fmla="*/ 6219603 h 6876022"/>
              <a:gd name="connsiteX19" fmla="*/ 624433 w 5545537"/>
              <a:gd name="connsiteY19" fmla="*/ 5771972 h 6876022"/>
              <a:gd name="connsiteX20" fmla="*/ 426816 w 5545537"/>
              <a:gd name="connsiteY20" fmla="*/ 5735384 h 6876022"/>
              <a:gd name="connsiteX21" fmla="*/ 9971 w 5545537"/>
              <a:gd name="connsiteY21" fmla="*/ 5223932 h 6876022"/>
              <a:gd name="connsiteX22" fmla="*/ 426816 w 5545537"/>
              <a:gd name="connsiteY22" fmla="*/ 4712481 h 6876022"/>
              <a:gd name="connsiteX23" fmla="*/ 512040 w 5545537"/>
              <a:gd name="connsiteY23" fmla="*/ 4703889 h 6876022"/>
              <a:gd name="connsiteX24" fmla="*/ 512040 w 5545537"/>
              <a:gd name="connsiteY24" fmla="*/ 4703511 h 6876022"/>
              <a:gd name="connsiteX25" fmla="*/ 423086 w 5545537"/>
              <a:gd name="connsiteY25" fmla="*/ 4694544 h 6876022"/>
              <a:gd name="connsiteX26" fmla="*/ 0 w 5545537"/>
              <a:gd name="connsiteY26" fmla="*/ 4175435 h 6876022"/>
              <a:gd name="connsiteX27" fmla="*/ 529874 w 5545537"/>
              <a:gd name="connsiteY27" fmla="*/ 3645561 h 6876022"/>
              <a:gd name="connsiteX28" fmla="*/ 1048983 w 5545537"/>
              <a:gd name="connsiteY28" fmla="*/ 4068647 h 6876022"/>
              <a:gd name="connsiteX29" fmla="*/ 1057146 w 5545537"/>
              <a:gd name="connsiteY29" fmla="*/ 4149617 h 6876022"/>
              <a:gd name="connsiteX30" fmla="*/ 1069719 w 5545537"/>
              <a:gd name="connsiteY30" fmla="*/ 4620012 h 6876022"/>
              <a:gd name="connsiteX31" fmla="*/ 1095113 w 5545537"/>
              <a:gd name="connsiteY31" fmla="*/ 4538207 h 6876022"/>
              <a:gd name="connsiteX32" fmla="*/ 1576145 w 5545537"/>
              <a:gd name="connsiteY32" fmla="*/ 4219357 h 6876022"/>
              <a:gd name="connsiteX33" fmla="*/ 1609779 w 5545537"/>
              <a:gd name="connsiteY33" fmla="*/ 4222748 h 6876022"/>
              <a:gd name="connsiteX34" fmla="*/ 1609779 w 5545537"/>
              <a:gd name="connsiteY34" fmla="*/ 4205666 h 6876022"/>
              <a:gd name="connsiteX35" fmla="*/ 1577115 w 5545537"/>
              <a:gd name="connsiteY35" fmla="*/ 4208959 h 6876022"/>
              <a:gd name="connsiteX36" fmla="*/ 1055057 w 5545537"/>
              <a:gd name="connsiteY36" fmla="*/ 3686901 h 6876022"/>
              <a:gd name="connsiteX37" fmla="*/ 1577115 w 5545537"/>
              <a:gd name="connsiteY37" fmla="*/ 3164843 h 6876022"/>
              <a:gd name="connsiteX38" fmla="*/ 2088567 w 5545537"/>
              <a:gd name="connsiteY38" fmla="*/ 3581688 h 6876022"/>
              <a:gd name="connsiteX39" fmla="*/ 2098635 w 5545537"/>
              <a:gd name="connsiteY39" fmla="*/ 3681565 h 6876022"/>
              <a:gd name="connsiteX40" fmla="*/ 2113837 w 5545537"/>
              <a:gd name="connsiteY40" fmla="*/ 3681565 h 6876022"/>
              <a:gd name="connsiteX41" fmla="*/ 2113837 w 5545537"/>
              <a:gd name="connsiteY41" fmla="*/ 2637449 h 6876022"/>
              <a:gd name="connsiteX42" fmla="*/ 2114775 w 5545537"/>
              <a:gd name="connsiteY42" fmla="*/ 2637449 h 6876022"/>
              <a:gd name="connsiteX43" fmla="*/ 2113835 w 5545537"/>
              <a:gd name="connsiteY43" fmla="*/ 2628122 h 6876022"/>
              <a:gd name="connsiteX44" fmla="*/ 2635893 w 5545537"/>
              <a:gd name="connsiteY44" fmla="*/ 2106064 h 6876022"/>
              <a:gd name="connsiteX45" fmla="*/ 2649648 w 5545537"/>
              <a:gd name="connsiteY45" fmla="*/ 2107451 h 6876022"/>
              <a:gd name="connsiteX46" fmla="*/ 2649648 w 5545537"/>
              <a:gd name="connsiteY46" fmla="*/ 2090015 h 6876022"/>
              <a:gd name="connsiteX47" fmla="*/ 2635894 w 5545537"/>
              <a:gd name="connsiteY47" fmla="*/ 2091401 h 6876022"/>
              <a:gd name="connsiteX48" fmla="*/ 2113836 w 5545537"/>
              <a:gd name="connsiteY48" fmla="*/ 1569343 h 6876022"/>
              <a:gd name="connsiteX49" fmla="*/ 2635894 w 5545537"/>
              <a:gd name="connsiteY49" fmla="*/ 1047285 h 6876022"/>
              <a:gd name="connsiteX50" fmla="*/ 2649648 w 5545537"/>
              <a:gd name="connsiteY50" fmla="*/ 1048672 h 6876022"/>
              <a:gd name="connsiteX51" fmla="*/ 2649648 w 5545537"/>
              <a:gd name="connsiteY51" fmla="*/ 1043268 h 6876022"/>
              <a:gd name="connsiteX52" fmla="*/ 2689899 w 5545537"/>
              <a:gd name="connsiteY52" fmla="*/ 1039210 h 6876022"/>
              <a:gd name="connsiteX53" fmla="*/ 2689899 w 5545537"/>
              <a:gd name="connsiteY53" fmla="*/ 1038672 h 6876022"/>
              <a:gd name="connsiteX54" fmla="*/ 2635893 w 5545537"/>
              <a:gd name="connsiteY54" fmla="*/ 1044116 h 6876022"/>
              <a:gd name="connsiteX55" fmla="*/ 2113835 w 5545537"/>
              <a:gd name="connsiteY55" fmla="*/ 522058 h 6876022"/>
              <a:gd name="connsiteX56" fmla="*/ 2635893 w 5545537"/>
              <a:gd name="connsiteY56" fmla="*/ 0 h 6876022"/>
              <a:gd name="connsiteX0" fmla="*/ 1577115 w 5545537"/>
              <a:gd name="connsiteY0" fmla="*/ 2106064 h 6876022"/>
              <a:gd name="connsiteX1" fmla="*/ 2099173 w 5545537"/>
              <a:gd name="connsiteY1" fmla="*/ 2628122 h 6876022"/>
              <a:gd name="connsiteX2" fmla="*/ 1577115 w 5545537"/>
              <a:gd name="connsiteY2" fmla="*/ 3150180 h 6876022"/>
              <a:gd name="connsiteX3" fmla="*/ 1055057 w 5545537"/>
              <a:gd name="connsiteY3" fmla="*/ 2628122 h 6876022"/>
              <a:gd name="connsiteX4" fmla="*/ 1577115 w 5545537"/>
              <a:gd name="connsiteY4" fmla="*/ 2106064 h 6876022"/>
              <a:gd name="connsiteX5" fmla="*/ 2635893 w 5545537"/>
              <a:gd name="connsiteY5" fmla="*/ 0 h 6876022"/>
              <a:gd name="connsiteX6" fmla="*/ 2649648 w 5545537"/>
              <a:gd name="connsiteY6" fmla="*/ 1387 h 6876022"/>
              <a:gd name="connsiteX7" fmla="*/ 2649648 w 5545537"/>
              <a:gd name="connsiteY7" fmla="*/ 537 h 6876022"/>
              <a:gd name="connsiteX8" fmla="*/ 2689899 w 5545537"/>
              <a:gd name="connsiteY8" fmla="*/ 537 h 6876022"/>
              <a:gd name="connsiteX9" fmla="*/ 2689899 w 5545537"/>
              <a:gd name="connsiteY9" fmla="*/ 0 h 6876022"/>
              <a:gd name="connsiteX10" fmla="*/ 3846766 w 5545537"/>
              <a:gd name="connsiteY10" fmla="*/ 0 h 6876022"/>
              <a:gd name="connsiteX11" fmla="*/ 3846766 w 5545537"/>
              <a:gd name="connsiteY11" fmla="*/ 537 h 6876022"/>
              <a:gd name="connsiteX12" fmla="*/ 5545537 w 5545537"/>
              <a:gd name="connsiteY12" fmla="*/ 537 h 6876022"/>
              <a:gd name="connsiteX13" fmla="*/ 5545537 w 5545537"/>
              <a:gd name="connsiteY13" fmla="*/ 6876000 h 6876022"/>
              <a:gd name="connsiteX14" fmla="*/ 1067337 w 5545537"/>
              <a:gd name="connsiteY14" fmla="*/ 6863300 h 6876022"/>
              <a:gd name="connsiteX15" fmla="*/ 1069719 w 5545537"/>
              <a:gd name="connsiteY15" fmla="*/ 6318334 h 6876022"/>
              <a:gd name="connsiteX16" fmla="*/ 1069720 w 5545537"/>
              <a:gd name="connsiteY16" fmla="*/ 6318321 h 6876022"/>
              <a:gd name="connsiteX17" fmla="*/ 1069719 w 5545537"/>
              <a:gd name="connsiteY17" fmla="*/ 6318310 h 6876022"/>
              <a:gd name="connsiteX18" fmla="*/ 1061010 w 5545537"/>
              <a:gd name="connsiteY18" fmla="*/ 6219603 h 6876022"/>
              <a:gd name="connsiteX19" fmla="*/ 624433 w 5545537"/>
              <a:gd name="connsiteY19" fmla="*/ 5771972 h 6876022"/>
              <a:gd name="connsiteX20" fmla="*/ 426816 w 5545537"/>
              <a:gd name="connsiteY20" fmla="*/ 5735384 h 6876022"/>
              <a:gd name="connsiteX21" fmla="*/ 9971 w 5545537"/>
              <a:gd name="connsiteY21" fmla="*/ 5223932 h 6876022"/>
              <a:gd name="connsiteX22" fmla="*/ 426816 w 5545537"/>
              <a:gd name="connsiteY22" fmla="*/ 4712481 h 6876022"/>
              <a:gd name="connsiteX23" fmla="*/ 512040 w 5545537"/>
              <a:gd name="connsiteY23" fmla="*/ 4703889 h 6876022"/>
              <a:gd name="connsiteX24" fmla="*/ 512040 w 5545537"/>
              <a:gd name="connsiteY24" fmla="*/ 4703511 h 6876022"/>
              <a:gd name="connsiteX25" fmla="*/ 423086 w 5545537"/>
              <a:gd name="connsiteY25" fmla="*/ 4694544 h 6876022"/>
              <a:gd name="connsiteX26" fmla="*/ 0 w 5545537"/>
              <a:gd name="connsiteY26" fmla="*/ 4175435 h 6876022"/>
              <a:gd name="connsiteX27" fmla="*/ 529874 w 5545537"/>
              <a:gd name="connsiteY27" fmla="*/ 3645561 h 6876022"/>
              <a:gd name="connsiteX28" fmla="*/ 1048983 w 5545537"/>
              <a:gd name="connsiteY28" fmla="*/ 4068647 h 6876022"/>
              <a:gd name="connsiteX29" fmla="*/ 1057146 w 5545537"/>
              <a:gd name="connsiteY29" fmla="*/ 4149617 h 6876022"/>
              <a:gd name="connsiteX30" fmla="*/ 1069719 w 5545537"/>
              <a:gd name="connsiteY30" fmla="*/ 4620012 h 6876022"/>
              <a:gd name="connsiteX31" fmla="*/ 1095113 w 5545537"/>
              <a:gd name="connsiteY31" fmla="*/ 4538207 h 6876022"/>
              <a:gd name="connsiteX32" fmla="*/ 1576145 w 5545537"/>
              <a:gd name="connsiteY32" fmla="*/ 4219357 h 6876022"/>
              <a:gd name="connsiteX33" fmla="*/ 1609779 w 5545537"/>
              <a:gd name="connsiteY33" fmla="*/ 4222748 h 6876022"/>
              <a:gd name="connsiteX34" fmla="*/ 1609779 w 5545537"/>
              <a:gd name="connsiteY34" fmla="*/ 4205666 h 6876022"/>
              <a:gd name="connsiteX35" fmla="*/ 1577115 w 5545537"/>
              <a:gd name="connsiteY35" fmla="*/ 4208959 h 6876022"/>
              <a:gd name="connsiteX36" fmla="*/ 1055057 w 5545537"/>
              <a:gd name="connsiteY36" fmla="*/ 3686901 h 6876022"/>
              <a:gd name="connsiteX37" fmla="*/ 1577115 w 5545537"/>
              <a:gd name="connsiteY37" fmla="*/ 3164843 h 6876022"/>
              <a:gd name="connsiteX38" fmla="*/ 2088567 w 5545537"/>
              <a:gd name="connsiteY38" fmla="*/ 3581688 h 6876022"/>
              <a:gd name="connsiteX39" fmla="*/ 2098635 w 5545537"/>
              <a:gd name="connsiteY39" fmla="*/ 3681565 h 6876022"/>
              <a:gd name="connsiteX40" fmla="*/ 2113837 w 5545537"/>
              <a:gd name="connsiteY40" fmla="*/ 3681565 h 6876022"/>
              <a:gd name="connsiteX41" fmla="*/ 2113837 w 5545537"/>
              <a:gd name="connsiteY41" fmla="*/ 2637449 h 6876022"/>
              <a:gd name="connsiteX42" fmla="*/ 2114775 w 5545537"/>
              <a:gd name="connsiteY42" fmla="*/ 2637449 h 6876022"/>
              <a:gd name="connsiteX43" fmla="*/ 2113835 w 5545537"/>
              <a:gd name="connsiteY43" fmla="*/ 2628122 h 6876022"/>
              <a:gd name="connsiteX44" fmla="*/ 2635893 w 5545537"/>
              <a:gd name="connsiteY44" fmla="*/ 2106064 h 6876022"/>
              <a:gd name="connsiteX45" fmla="*/ 2649648 w 5545537"/>
              <a:gd name="connsiteY45" fmla="*/ 2107451 h 6876022"/>
              <a:gd name="connsiteX46" fmla="*/ 2649648 w 5545537"/>
              <a:gd name="connsiteY46" fmla="*/ 2090015 h 6876022"/>
              <a:gd name="connsiteX47" fmla="*/ 2635894 w 5545537"/>
              <a:gd name="connsiteY47" fmla="*/ 2091401 h 6876022"/>
              <a:gd name="connsiteX48" fmla="*/ 2113836 w 5545537"/>
              <a:gd name="connsiteY48" fmla="*/ 1569343 h 6876022"/>
              <a:gd name="connsiteX49" fmla="*/ 2635894 w 5545537"/>
              <a:gd name="connsiteY49" fmla="*/ 1047285 h 6876022"/>
              <a:gd name="connsiteX50" fmla="*/ 2649648 w 5545537"/>
              <a:gd name="connsiteY50" fmla="*/ 1048672 h 6876022"/>
              <a:gd name="connsiteX51" fmla="*/ 2649648 w 5545537"/>
              <a:gd name="connsiteY51" fmla="*/ 1043268 h 6876022"/>
              <a:gd name="connsiteX52" fmla="*/ 2689899 w 5545537"/>
              <a:gd name="connsiteY52" fmla="*/ 1039210 h 6876022"/>
              <a:gd name="connsiteX53" fmla="*/ 2689899 w 5545537"/>
              <a:gd name="connsiteY53" fmla="*/ 1038672 h 6876022"/>
              <a:gd name="connsiteX54" fmla="*/ 2635893 w 5545537"/>
              <a:gd name="connsiteY54" fmla="*/ 1044116 h 6876022"/>
              <a:gd name="connsiteX55" fmla="*/ 2113835 w 5545537"/>
              <a:gd name="connsiteY55" fmla="*/ 522058 h 6876022"/>
              <a:gd name="connsiteX56" fmla="*/ 2635893 w 5545537"/>
              <a:gd name="connsiteY56" fmla="*/ 0 h 6876022"/>
              <a:gd name="connsiteX0" fmla="*/ 1577115 w 5545537"/>
              <a:gd name="connsiteY0" fmla="*/ 2106064 h 6942972"/>
              <a:gd name="connsiteX1" fmla="*/ 2099173 w 5545537"/>
              <a:gd name="connsiteY1" fmla="*/ 2628122 h 6942972"/>
              <a:gd name="connsiteX2" fmla="*/ 1577115 w 5545537"/>
              <a:gd name="connsiteY2" fmla="*/ 3150180 h 6942972"/>
              <a:gd name="connsiteX3" fmla="*/ 1055057 w 5545537"/>
              <a:gd name="connsiteY3" fmla="*/ 2628122 h 6942972"/>
              <a:gd name="connsiteX4" fmla="*/ 1577115 w 5545537"/>
              <a:gd name="connsiteY4" fmla="*/ 2106064 h 6942972"/>
              <a:gd name="connsiteX5" fmla="*/ 2635893 w 5545537"/>
              <a:gd name="connsiteY5" fmla="*/ 0 h 6942972"/>
              <a:gd name="connsiteX6" fmla="*/ 2649648 w 5545537"/>
              <a:gd name="connsiteY6" fmla="*/ 1387 h 6942972"/>
              <a:gd name="connsiteX7" fmla="*/ 2649648 w 5545537"/>
              <a:gd name="connsiteY7" fmla="*/ 537 h 6942972"/>
              <a:gd name="connsiteX8" fmla="*/ 2689899 w 5545537"/>
              <a:gd name="connsiteY8" fmla="*/ 537 h 6942972"/>
              <a:gd name="connsiteX9" fmla="*/ 2689899 w 5545537"/>
              <a:gd name="connsiteY9" fmla="*/ 0 h 6942972"/>
              <a:gd name="connsiteX10" fmla="*/ 3846766 w 5545537"/>
              <a:gd name="connsiteY10" fmla="*/ 0 h 6942972"/>
              <a:gd name="connsiteX11" fmla="*/ 3846766 w 5545537"/>
              <a:gd name="connsiteY11" fmla="*/ 537 h 6942972"/>
              <a:gd name="connsiteX12" fmla="*/ 5545537 w 5545537"/>
              <a:gd name="connsiteY12" fmla="*/ 537 h 6942972"/>
              <a:gd name="connsiteX13" fmla="*/ 5540385 w 5545537"/>
              <a:gd name="connsiteY13" fmla="*/ 6942970 h 6942972"/>
              <a:gd name="connsiteX14" fmla="*/ 1067337 w 5545537"/>
              <a:gd name="connsiteY14" fmla="*/ 6863300 h 6942972"/>
              <a:gd name="connsiteX15" fmla="*/ 1069719 w 5545537"/>
              <a:gd name="connsiteY15" fmla="*/ 6318334 h 6942972"/>
              <a:gd name="connsiteX16" fmla="*/ 1069720 w 5545537"/>
              <a:gd name="connsiteY16" fmla="*/ 6318321 h 6942972"/>
              <a:gd name="connsiteX17" fmla="*/ 1069719 w 5545537"/>
              <a:gd name="connsiteY17" fmla="*/ 6318310 h 6942972"/>
              <a:gd name="connsiteX18" fmla="*/ 1061010 w 5545537"/>
              <a:gd name="connsiteY18" fmla="*/ 6219603 h 6942972"/>
              <a:gd name="connsiteX19" fmla="*/ 624433 w 5545537"/>
              <a:gd name="connsiteY19" fmla="*/ 5771972 h 6942972"/>
              <a:gd name="connsiteX20" fmla="*/ 426816 w 5545537"/>
              <a:gd name="connsiteY20" fmla="*/ 5735384 h 6942972"/>
              <a:gd name="connsiteX21" fmla="*/ 9971 w 5545537"/>
              <a:gd name="connsiteY21" fmla="*/ 5223932 h 6942972"/>
              <a:gd name="connsiteX22" fmla="*/ 426816 w 5545537"/>
              <a:gd name="connsiteY22" fmla="*/ 4712481 h 6942972"/>
              <a:gd name="connsiteX23" fmla="*/ 512040 w 5545537"/>
              <a:gd name="connsiteY23" fmla="*/ 4703889 h 6942972"/>
              <a:gd name="connsiteX24" fmla="*/ 512040 w 5545537"/>
              <a:gd name="connsiteY24" fmla="*/ 4703511 h 6942972"/>
              <a:gd name="connsiteX25" fmla="*/ 423086 w 5545537"/>
              <a:gd name="connsiteY25" fmla="*/ 4694544 h 6942972"/>
              <a:gd name="connsiteX26" fmla="*/ 0 w 5545537"/>
              <a:gd name="connsiteY26" fmla="*/ 4175435 h 6942972"/>
              <a:gd name="connsiteX27" fmla="*/ 529874 w 5545537"/>
              <a:gd name="connsiteY27" fmla="*/ 3645561 h 6942972"/>
              <a:gd name="connsiteX28" fmla="*/ 1048983 w 5545537"/>
              <a:gd name="connsiteY28" fmla="*/ 4068647 h 6942972"/>
              <a:gd name="connsiteX29" fmla="*/ 1057146 w 5545537"/>
              <a:gd name="connsiteY29" fmla="*/ 4149617 h 6942972"/>
              <a:gd name="connsiteX30" fmla="*/ 1069719 w 5545537"/>
              <a:gd name="connsiteY30" fmla="*/ 4620012 h 6942972"/>
              <a:gd name="connsiteX31" fmla="*/ 1095113 w 5545537"/>
              <a:gd name="connsiteY31" fmla="*/ 4538207 h 6942972"/>
              <a:gd name="connsiteX32" fmla="*/ 1576145 w 5545537"/>
              <a:gd name="connsiteY32" fmla="*/ 4219357 h 6942972"/>
              <a:gd name="connsiteX33" fmla="*/ 1609779 w 5545537"/>
              <a:gd name="connsiteY33" fmla="*/ 4222748 h 6942972"/>
              <a:gd name="connsiteX34" fmla="*/ 1609779 w 5545537"/>
              <a:gd name="connsiteY34" fmla="*/ 4205666 h 6942972"/>
              <a:gd name="connsiteX35" fmla="*/ 1577115 w 5545537"/>
              <a:gd name="connsiteY35" fmla="*/ 4208959 h 6942972"/>
              <a:gd name="connsiteX36" fmla="*/ 1055057 w 5545537"/>
              <a:gd name="connsiteY36" fmla="*/ 3686901 h 6942972"/>
              <a:gd name="connsiteX37" fmla="*/ 1577115 w 5545537"/>
              <a:gd name="connsiteY37" fmla="*/ 3164843 h 6942972"/>
              <a:gd name="connsiteX38" fmla="*/ 2088567 w 5545537"/>
              <a:gd name="connsiteY38" fmla="*/ 3581688 h 6942972"/>
              <a:gd name="connsiteX39" fmla="*/ 2098635 w 5545537"/>
              <a:gd name="connsiteY39" fmla="*/ 3681565 h 6942972"/>
              <a:gd name="connsiteX40" fmla="*/ 2113837 w 5545537"/>
              <a:gd name="connsiteY40" fmla="*/ 3681565 h 6942972"/>
              <a:gd name="connsiteX41" fmla="*/ 2113837 w 5545537"/>
              <a:gd name="connsiteY41" fmla="*/ 2637449 h 6942972"/>
              <a:gd name="connsiteX42" fmla="*/ 2114775 w 5545537"/>
              <a:gd name="connsiteY42" fmla="*/ 2637449 h 6942972"/>
              <a:gd name="connsiteX43" fmla="*/ 2113835 w 5545537"/>
              <a:gd name="connsiteY43" fmla="*/ 2628122 h 6942972"/>
              <a:gd name="connsiteX44" fmla="*/ 2635893 w 5545537"/>
              <a:gd name="connsiteY44" fmla="*/ 2106064 h 6942972"/>
              <a:gd name="connsiteX45" fmla="*/ 2649648 w 5545537"/>
              <a:gd name="connsiteY45" fmla="*/ 2107451 h 6942972"/>
              <a:gd name="connsiteX46" fmla="*/ 2649648 w 5545537"/>
              <a:gd name="connsiteY46" fmla="*/ 2090015 h 6942972"/>
              <a:gd name="connsiteX47" fmla="*/ 2635894 w 5545537"/>
              <a:gd name="connsiteY47" fmla="*/ 2091401 h 6942972"/>
              <a:gd name="connsiteX48" fmla="*/ 2113836 w 5545537"/>
              <a:gd name="connsiteY48" fmla="*/ 1569343 h 6942972"/>
              <a:gd name="connsiteX49" fmla="*/ 2635894 w 5545537"/>
              <a:gd name="connsiteY49" fmla="*/ 1047285 h 6942972"/>
              <a:gd name="connsiteX50" fmla="*/ 2649648 w 5545537"/>
              <a:gd name="connsiteY50" fmla="*/ 1048672 h 6942972"/>
              <a:gd name="connsiteX51" fmla="*/ 2649648 w 5545537"/>
              <a:gd name="connsiteY51" fmla="*/ 1043268 h 6942972"/>
              <a:gd name="connsiteX52" fmla="*/ 2689899 w 5545537"/>
              <a:gd name="connsiteY52" fmla="*/ 1039210 h 6942972"/>
              <a:gd name="connsiteX53" fmla="*/ 2689899 w 5545537"/>
              <a:gd name="connsiteY53" fmla="*/ 1038672 h 6942972"/>
              <a:gd name="connsiteX54" fmla="*/ 2635893 w 5545537"/>
              <a:gd name="connsiteY54" fmla="*/ 1044116 h 6942972"/>
              <a:gd name="connsiteX55" fmla="*/ 2113835 w 5545537"/>
              <a:gd name="connsiteY55" fmla="*/ 522058 h 6942972"/>
              <a:gd name="connsiteX56" fmla="*/ 2635893 w 5545537"/>
              <a:gd name="connsiteY56" fmla="*/ 0 h 6942972"/>
              <a:gd name="connsiteX0" fmla="*/ 1577115 w 5545537"/>
              <a:gd name="connsiteY0" fmla="*/ 2106064 h 6863435"/>
              <a:gd name="connsiteX1" fmla="*/ 2099173 w 5545537"/>
              <a:gd name="connsiteY1" fmla="*/ 2628122 h 6863435"/>
              <a:gd name="connsiteX2" fmla="*/ 1577115 w 5545537"/>
              <a:gd name="connsiteY2" fmla="*/ 3150180 h 6863435"/>
              <a:gd name="connsiteX3" fmla="*/ 1055057 w 5545537"/>
              <a:gd name="connsiteY3" fmla="*/ 2628122 h 6863435"/>
              <a:gd name="connsiteX4" fmla="*/ 1577115 w 5545537"/>
              <a:gd name="connsiteY4" fmla="*/ 2106064 h 6863435"/>
              <a:gd name="connsiteX5" fmla="*/ 2635893 w 5545537"/>
              <a:gd name="connsiteY5" fmla="*/ 0 h 6863435"/>
              <a:gd name="connsiteX6" fmla="*/ 2649648 w 5545537"/>
              <a:gd name="connsiteY6" fmla="*/ 1387 h 6863435"/>
              <a:gd name="connsiteX7" fmla="*/ 2649648 w 5545537"/>
              <a:gd name="connsiteY7" fmla="*/ 537 h 6863435"/>
              <a:gd name="connsiteX8" fmla="*/ 2689899 w 5545537"/>
              <a:gd name="connsiteY8" fmla="*/ 537 h 6863435"/>
              <a:gd name="connsiteX9" fmla="*/ 2689899 w 5545537"/>
              <a:gd name="connsiteY9" fmla="*/ 0 h 6863435"/>
              <a:gd name="connsiteX10" fmla="*/ 3846766 w 5545537"/>
              <a:gd name="connsiteY10" fmla="*/ 0 h 6863435"/>
              <a:gd name="connsiteX11" fmla="*/ 3846766 w 5545537"/>
              <a:gd name="connsiteY11" fmla="*/ 537 h 6863435"/>
              <a:gd name="connsiteX12" fmla="*/ 5545537 w 5545537"/>
              <a:gd name="connsiteY12" fmla="*/ 537 h 6863435"/>
              <a:gd name="connsiteX13" fmla="*/ 5452809 w 5545537"/>
              <a:gd name="connsiteY13" fmla="*/ 6770393 h 6863435"/>
              <a:gd name="connsiteX14" fmla="*/ 1067337 w 5545537"/>
              <a:gd name="connsiteY14" fmla="*/ 6863300 h 6863435"/>
              <a:gd name="connsiteX15" fmla="*/ 1069719 w 5545537"/>
              <a:gd name="connsiteY15" fmla="*/ 6318334 h 6863435"/>
              <a:gd name="connsiteX16" fmla="*/ 1069720 w 5545537"/>
              <a:gd name="connsiteY16" fmla="*/ 6318321 h 6863435"/>
              <a:gd name="connsiteX17" fmla="*/ 1069719 w 5545537"/>
              <a:gd name="connsiteY17" fmla="*/ 6318310 h 6863435"/>
              <a:gd name="connsiteX18" fmla="*/ 1061010 w 5545537"/>
              <a:gd name="connsiteY18" fmla="*/ 6219603 h 6863435"/>
              <a:gd name="connsiteX19" fmla="*/ 624433 w 5545537"/>
              <a:gd name="connsiteY19" fmla="*/ 5771972 h 6863435"/>
              <a:gd name="connsiteX20" fmla="*/ 426816 w 5545537"/>
              <a:gd name="connsiteY20" fmla="*/ 5735384 h 6863435"/>
              <a:gd name="connsiteX21" fmla="*/ 9971 w 5545537"/>
              <a:gd name="connsiteY21" fmla="*/ 5223932 h 6863435"/>
              <a:gd name="connsiteX22" fmla="*/ 426816 w 5545537"/>
              <a:gd name="connsiteY22" fmla="*/ 4712481 h 6863435"/>
              <a:gd name="connsiteX23" fmla="*/ 512040 w 5545537"/>
              <a:gd name="connsiteY23" fmla="*/ 4703889 h 6863435"/>
              <a:gd name="connsiteX24" fmla="*/ 512040 w 5545537"/>
              <a:gd name="connsiteY24" fmla="*/ 4703511 h 6863435"/>
              <a:gd name="connsiteX25" fmla="*/ 423086 w 5545537"/>
              <a:gd name="connsiteY25" fmla="*/ 4694544 h 6863435"/>
              <a:gd name="connsiteX26" fmla="*/ 0 w 5545537"/>
              <a:gd name="connsiteY26" fmla="*/ 4175435 h 6863435"/>
              <a:gd name="connsiteX27" fmla="*/ 529874 w 5545537"/>
              <a:gd name="connsiteY27" fmla="*/ 3645561 h 6863435"/>
              <a:gd name="connsiteX28" fmla="*/ 1048983 w 5545537"/>
              <a:gd name="connsiteY28" fmla="*/ 4068647 h 6863435"/>
              <a:gd name="connsiteX29" fmla="*/ 1057146 w 5545537"/>
              <a:gd name="connsiteY29" fmla="*/ 4149617 h 6863435"/>
              <a:gd name="connsiteX30" fmla="*/ 1069719 w 5545537"/>
              <a:gd name="connsiteY30" fmla="*/ 4620012 h 6863435"/>
              <a:gd name="connsiteX31" fmla="*/ 1095113 w 5545537"/>
              <a:gd name="connsiteY31" fmla="*/ 4538207 h 6863435"/>
              <a:gd name="connsiteX32" fmla="*/ 1576145 w 5545537"/>
              <a:gd name="connsiteY32" fmla="*/ 4219357 h 6863435"/>
              <a:gd name="connsiteX33" fmla="*/ 1609779 w 5545537"/>
              <a:gd name="connsiteY33" fmla="*/ 4222748 h 6863435"/>
              <a:gd name="connsiteX34" fmla="*/ 1609779 w 5545537"/>
              <a:gd name="connsiteY34" fmla="*/ 4205666 h 6863435"/>
              <a:gd name="connsiteX35" fmla="*/ 1577115 w 5545537"/>
              <a:gd name="connsiteY35" fmla="*/ 4208959 h 6863435"/>
              <a:gd name="connsiteX36" fmla="*/ 1055057 w 5545537"/>
              <a:gd name="connsiteY36" fmla="*/ 3686901 h 6863435"/>
              <a:gd name="connsiteX37" fmla="*/ 1577115 w 5545537"/>
              <a:gd name="connsiteY37" fmla="*/ 3164843 h 6863435"/>
              <a:gd name="connsiteX38" fmla="*/ 2088567 w 5545537"/>
              <a:gd name="connsiteY38" fmla="*/ 3581688 h 6863435"/>
              <a:gd name="connsiteX39" fmla="*/ 2098635 w 5545537"/>
              <a:gd name="connsiteY39" fmla="*/ 3681565 h 6863435"/>
              <a:gd name="connsiteX40" fmla="*/ 2113837 w 5545537"/>
              <a:gd name="connsiteY40" fmla="*/ 3681565 h 6863435"/>
              <a:gd name="connsiteX41" fmla="*/ 2113837 w 5545537"/>
              <a:gd name="connsiteY41" fmla="*/ 2637449 h 6863435"/>
              <a:gd name="connsiteX42" fmla="*/ 2114775 w 5545537"/>
              <a:gd name="connsiteY42" fmla="*/ 2637449 h 6863435"/>
              <a:gd name="connsiteX43" fmla="*/ 2113835 w 5545537"/>
              <a:gd name="connsiteY43" fmla="*/ 2628122 h 6863435"/>
              <a:gd name="connsiteX44" fmla="*/ 2635893 w 5545537"/>
              <a:gd name="connsiteY44" fmla="*/ 2106064 h 6863435"/>
              <a:gd name="connsiteX45" fmla="*/ 2649648 w 5545537"/>
              <a:gd name="connsiteY45" fmla="*/ 2107451 h 6863435"/>
              <a:gd name="connsiteX46" fmla="*/ 2649648 w 5545537"/>
              <a:gd name="connsiteY46" fmla="*/ 2090015 h 6863435"/>
              <a:gd name="connsiteX47" fmla="*/ 2635894 w 5545537"/>
              <a:gd name="connsiteY47" fmla="*/ 2091401 h 6863435"/>
              <a:gd name="connsiteX48" fmla="*/ 2113836 w 5545537"/>
              <a:gd name="connsiteY48" fmla="*/ 1569343 h 6863435"/>
              <a:gd name="connsiteX49" fmla="*/ 2635894 w 5545537"/>
              <a:gd name="connsiteY49" fmla="*/ 1047285 h 6863435"/>
              <a:gd name="connsiteX50" fmla="*/ 2649648 w 5545537"/>
              <a:gd name="connsiteY50" fmla="*/ 1048672 h 6863435"/>
              <a:gd name="connsiteX51" fmla="*/ 2649648 w 5545537"/>
              <a:gd name="connsiteY51" fmla="*/ 1043268 h 6863435"/>
              <a:gd name="connsiteX52" fmla="*/ 2689899 w 5545537"/>
              <a:gd name="connsiteY52" fmla="*/ 1039210 h 6863435"/>
              <a:gd name="connsiteX53" fmla="*/ 2689899 w 5545537"/>
              <a:gd name="connsiteY53" fmla="*/ 1038672 h 6863435"/>
              <a:gd name="connsiteX54" fmla="*/ 2635893 w 5545537"/>
              <a:gd name="connsiteY54" fmla="*/ 1044116 h 6863435"/>
              <a:gd name="connsiteX55" fmla="*/ 2113835 w 5545537"/>
              <a:gd name="connsiteY55" fmla="*/ 522058 h 6863435"/>
              <a:gd name="connsiteX56" fmla="*/ 2635893 w 5545537"/>
              <a:gd name="connsiteY56" fmla="*/ 0 h 6863435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2689899 w 5546031"/>
              <a:gd name="connsiteY8" fmla="*/ 537 h 6864730"/>
              <a:gd name="connsiteX9" fmla="*/ 2689899 w 5546031"/>
              <a:gd name="connsiteY9" fmla="*/ 0 h 6864730"/>
              <a:gd name="connsiteX10" fmla="*/ 3846766 w 5546031"/>
              <a:gd name="connsiteY10" fmla="*/ 0 h 6864730"/>
              <a:gd name="connsiteX11" fmla="*/ 3846766 w 5546031"/>
              <a:gd name="connsiteY11" fmla="*/ 537 h 6864730"/>
              <a:gd name="connsiteX12" fmla="*/ 5545537 w 5546031"/>
              <a:gd name="connsiteY12" fmla="*/ 537 h 6864730"/>
              <a:gd name="connsiteX13" fmla="*/ 5545536 w 5546031"/>
              <a:gd name="connsiteY13" fmla="*/ 6860545 h 6864730"/>
              <a:gd name="connsiteX14" fmla="*/ 1067337 w 5546031"/>
              <a:gd name="connsiteY14" fmla="*/ 6863300 h 6864730"/>
              <a:gd name="connsiteX15" fmla="*/ 1069719 w 5546031"/>
              <a:gd name="connsiteY15" fmla="*/ 6318334 h 6864730"/>
              <a:gd name="connsiteX16" fmla="*/ 1069720 w 5546031"/>
              <a:gd name="connsiteY16" fmla="*/ 6318321 h 6864730"/>
              <a:gd name="connsiteX17" fmla="*/ 1069719 w 5546031"/>
              <a:gd name="connsiteY17" fmla="*/ 6318310 h 6864730"/>
              <a:gd name="connsiteX18" fmla="*/ 1061010 w 5546031"/>
              <a:gd name="connsiteY18" fmla="*/ 6219603 h 6864730"/>
              <a:gd name="connsiteX19" fmla="*/ 624433 w 5546031"/>
              <a:gd name="connsiteY19" fmla="*/ 5771972 h 6864730"/>
              <a:gd name="connsiteX20" fmla="*/ 426816 w 5546031"/>
              <a:gd name="connsiteY20" fmla="*/ 5735384 h 6864730"/>
              <a:gd name="connsiteX21" fmla="*/ 9971 w 5546031"/>
              <a:gd name="connsiteY21" fmla="*/ 5223932 h 6864730"/>
              <a:gd name="connsiteX22" fmla="*/ 426816 w 5546031"/>
              <a:gd name="connsiteY22" fmla="*/ 4712481 h 6864730"/>
              <a:gd name="connsiteX23" fmla="*/ 512040 w 5546031"/>
              <a:gd name="connsiteY23" fmla="*/ 4703889 h 6864730"/>
              <a:gd name="connsiteX24" fmla="*/ 512040 w 5546031"/>
              <a:gd name="connsiteY24" fmla="*/ 4703511 h 6864730"/>
              <a:gd name="connsiteX25" fmla="*/ 423086 w 5546031"/>
              <a:gd name="connsiteY25" fmla="*/ 4694544 h 6864730"/>
              <a:gd name="connsiteX26" fmla="*/ 0 w 5546031"/>
              <a:gd name="connsiteY26" fmla="*/ 4175435 h 6864730"/>
              <a:gd name="connsiteX27" fmla="*/ 529874 w 5546031"/>
              <a:gd name="connsiteY27" fmla="*/ 3645561 h 6864730"/>
              <a:gd name="connsiteX28" fmla="*/ 1048983 w 5546031"/>
              <a:gd name="connsiteY28" fmla="*/ 4068647 h 6864730"/>
              <a:gd name="connsiteX29" fmla="*/ 1057146 w 5546031"/>
              <a:gd name="connsiteY29" fmla="*/ 4149617 h 6864730"/>
              <a:gd name="connsiteX30" fmla="*/ 1069719 w 5546031"/>
              <a:gd name="connsiteY30" fmla="*/ 4620012 h 6864730"/>
              <a:gd name="connsiteX31" fmla="*/ 1095113 w 5546031"/>
              <a:gd name="connsiteY31" fmla="*/ 4538207 h 6864730"/>
              <a:gd name="connsiteX32" fmla="*/ 1576145 w 5546031"/>
              <a:gd name="connsiteY32" fmla="*/ 4219357 h 6864730"/>
              <a:gd name="connsiteX33" fmla="*/ 1609779 w 5546031"/>
              <a:gd name="connsiteY33" fmla="*/ 4222748 h 6864730"/>
              <a:gd name="connsiteX34" fmla="*/ 1609779 w 5546031"/>
              <a:gd name="connsiteY34" fmla="*/ 4205666 h 6864730"/>
              <a:gd name="connsiteX35" fmla="*/ 1577115 w 5546031"/>
              <a:gd name="connsiteY35" fmla="*/ 4208959 h 6864730"/>
              <a:gd name="connsiteX36" fmla="*/ 1055057 w 5546031"/>
              <a:gd name="connsiteY36" fmla="*/ 3686901 h 6864730"/>
              <a:gd name="connsiteX37" fmla="*/ 1577115 w 5546031"/>
              <a:gd name="connsiteY37" fmla="*/ 3164843 h 6864730"/>
              <a:gd name="connsiteX38" fmla="*/ 2088567 w 5546031"/>
              <a:gd name="connsiteY38" fmla="*/ 3581688 h 6864730"/>
              <a:gd name="connsiteX39" fmla="*/ 2098635 w 5546031"/>
              <a:gd name="connsiteY39" fmla="*/ 3681565 h 6864730"/>
              <a:gd name="connsiteX40" fmla="*/ 2113837 w 5546031"/>
              <a:gd name="connsiteY40" fmla="*/ 3681565 h 6864730"/>
              <a:gd name="connsiteX41" fmla="*/ 2113837 w 5546031"/>
              <a:gd name="connsiteY41" fmla="*/ 2637449 h 6864730"/>
              <a:gd name="connsiteX42" fmla="*/ 2114775 w 5546031"/>
              <a:gd name="connsiteY42" fmla="*/ 2637449 h 6864730"/>
              <a:gd name="connsiteX43" fmla="*/ 2113835 w 5546031"/>
              <a:gd name="connsiteY43" fmla="*/ 2628122 h 6864730"/>
              <a:gd name="connsiteX44" fmla="*/ 2635893 w 5546031"/>
              <a:gd name="connsiteY44" fmla="*/ 2106064 h 6864730"/>
              <a:gd name="connsiteX45" fmla="*/ 2649648 w 5546031"/>
              <a:gd name="connsiteY45" fmla="*/ 2107451 h 6864730"/>
              <a:gd name="connsiteX46" fmla="*/ 2649648 w 5546031"/>
              <a:gd name="connsiteY46" fmla="*/ 2090015 h 6864730"/>
              <a:gd name="connsiteX47" fmla="*/ 2635894 w 5546031"/>
              <a:gd name="connsiteY47" fmla="*/ 2091401 h 6864730"/>
              <a:gd name="connsiteX48" fmla="*/ 2113836 w 5546031"/>
              <a:gd name="connsiteY48" fmla="*/ 1569343 h 6864730"/>
              <a:gd name="connsiteX49" fmla="*/ 2635894 w 5546031"/>
              <a:gd name="connsiteY49" fmla="*/ 1047285 h 6864730"/>
              <a:gd name="connsiteX50" fmla="*/ 2649648 w 5546031"/>
              <a:gd name="connsiteY50" fmla="*/ 1048672 h 6864730"/>
              <a:gd name="connsiteX51" fmla="*/ 2649648 w 5546031"/>
              <a:gd name="connsiteY51" fmla="*/ 1043268 h 6864730"/>
              <a:gd name="connsiteX52" fmla="*/ 2689899 w 5546031"/>
              <a:gd name="connsiteY52" fmla="*/ 1039210 h 6864730"/>
              <a:gd name="connsiteX53" fmla="*/ 2689899 w 5546031"/>
              <a:gd name="connsiteY53" fmla="*/ 1038672 h 6864730"/>
              <a:gd name="connsiteX54" fmla="*/ 2635893 w 5546031"/>
              <a:gd name="connsiteY54" fmla="*/ 1044116 h 6864730"/>
              <a:gd name="connsiteX55" fmla="*/ 2113835 w 5546031"/>
              <a:gd name="connsiteY55" fmla="*/ 522058 h 6864730"/>
              <a:gd name="connsiteX56" fmla="*/ 2635893 w 5546031"/>
              <a:gd name="connsiteY56" fmla="*/ 0 h 6864730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2689899 w 5546031"/>
              <a:gd name="connsiteY8" fmla="*/ 537 h 6864730"/>
              <a:gd name="connsiteX9" fmla="*/ 3846766 w 5546031"/>
              <a:gd name="connsiteY9" fmla="*/ 0 h 6864730"/>
              <a:gd name="connsiteX10" fmla="*/ 3846766 w 5546031"/>
              <a:gd name="connsiteY10" fmla="*/ 537 h 6864730"/>
              <a:gd name="connsiteX11" fmla="*/ 5545537 w 5546031"/>
              <a:gd name="connsiteY11" fmla="*/ 537 h 6864730"/>
              <a:gd name="connsiteX12" fmla="*/ 5545536 w 5546031"/>
              <a:gd name="connsiteY12" fmla="*/ 6860545 h 6864730"/>
              <a:gd name="connsiteX13" fmla="*/ 1067337 w 5546031"/>
              <a:gd name="connsiteY13" fmla="*/ 6863300 h 6864730"/>
              <a:gd name="connsiteX14" fmla="*/ 1069719 w 5546031"/>
              <a:gd name="connsiteY14" fmla="*/ 6318334 h 6864730"/>
              <a:gd name="connsiteX15" fmla="*/ 1069720 w 5546031"/>
              <a:gd name="connsiteY15" fmla="*/ 6318321 h 6864730"/>
              <a:gd name="connsiteX16" fmla="*/ 1069719 w 5546031"/>
              <a:gd name="connsiteY16" fmla="*/ 6318310 h 6864730"/>
              <a:gd name="connsiteX17" fmla="*/ 1061010 w 5546031"/>
              <a:gd name="connsiteY17" fmla="*/ 6219603 h 6864730"/>
              <a:gd name="connsiteX18" fmla="*/ 624433 w 5546031"/>
              <a:gd name="connsiteY18" fmla="*/ 5771972 h 6864730"/>
              <a:gd name="connsiteX19" fmla="*/ 426816 w 5546031"/>
              <a:gd name="connsiteY19" fmla="*/ 5735384 h 6864730"/>
              <a:gd name="connsiteX20" fmla="*/ 9971 w 5546031"/>
              <a:gd name="connsiteY20" fmla="*/ 5223932 h 6864730"/>
              <a:gd name="connsiteX21" fmla="*/ 426816 w 5546031"/>
              <a:gd name="connsiteY21" fmla="*/ 4712481 h 6864730"/>
              <a:gd name="connsiteX22" fmla="*/ 512040 w 5546031"/>
              <a:gd name="connsiteY22" fmla="*/ 4703889 h 6864730"/>
              <a:gd name="connsiteX23" fmla="*/ 512040 w 5546031"/>
              <a:gd name="connsiteY23" fmla="*/ 4703511 h 6864730"/>
              <a:gd name="connsiteX24" fmla="*/ 423086 w 5546031"/>
              <a:gd name="connsiteY24" fmla="*/ 4694544 h 6864730"/>
              <a:gd name="connsiteX25" fmla="*/ 0 w 5546031"/>
              <a:gd name="connsiteY25" fmla="*/ 4175435 h 6864730"/>
              <a:gd name="connsiteX26" fmla="*/ 529874 w 5546031"/>
              <a:gd name="connsiteY26" fmla="*/ 3645561 h 6864730"/>
              <a:gd name="connsiteX27" fmla="*/ 1048983 w 5546031"/>
              <a:gd name="connsiteY27" fmla="*/ 4068647 h 6864730"/>
              <a:gd name="connsiteX28" fmla="*/ 1057146 w 5546031"/>
              <a:gd name="connsiteY28" fmla="*/ 4149617 h 6864730"/>
              <a:gd name="connsiteX29" fmla="*/ 1069719 w 5546031"/>
              <a:gd name="connsiteY29" fmla="*/ 4620012 h 6864730"/>
              <a:gd name="connsiteX30" fmla="*/ 1095113 w 5546031"/>
              <a:gd name="connsiteY30" fmla="*/ 4538207 h 6864730"/>
              <a:gd name="connsiteX31" fmla="*/ 1576145 w 5546031"/>
              <a:gd name="connsiteY31" fmla="*/ 4219357 h 6864730"/>
              <a:gd name="connsiteX32" fmla="*/ 1609779 w 5546031"/>
              <a:gd name="connsiteY32" fmla="*/ 4222748 h 6864730"/>
              <a:gd name="connsiteX33" fmla="*/ 1609779 w 5546031"/>
              <a:gd name="connsiteY33" fmla="*/ 4205666 h 6864730"/>
              <a:gd name="connsiteX34" fmla="*/ 1577115 w 5546031"/>
              <a:gd name="connsiteY34" fmla="*/ 4208959 h 6864730"/>
              <a:gd name="connsiteX35" fmla="*/ 1055057 w 5546031"/>
              <a:gd name="connsiteY35" fmla="*/ 3686901 h 6864730"/>
              <a:gd name="connsiteX36" fmla="*/ 1577115 w 5546031"/>
              <a:gd name="connsiteY36" fmla="*/ 3164843 h 6864730"/>
              <a:gd name="connsiteX37" fmla="*/ 2088567 w 5546031"/>
              <a:gd name="connsiteY37" fmla="*/ 3581688 h 6864730"/>
              <a:gd name="connsiteX38" fmla="*/ 2098635 w 5546031"/>
              <a:gd name="connsiteY38" fmla="*/ 3681565 h 6864730"/>
              <a:gd name="connsiteX39" fmla="*/ 2113837 w 5546031"/>
              <a:gd name="connsiteY39" fmla="*/ 3681565 h 6864730"/>
              <a:gd name="connsiteX40" fmla="*/ 2113837 w 5546031"/>
              <a:gd name="connsiteY40" fmla="*/ 2637449 h 6864730"/>
              <a:gd name="connsiteX41" fmla="*/ 2114775 w 5546031"/>
              <a:gd name="connsiteY41" fmla="*/ 2637449 h 6864730"/>
              <a:gd name="connsiteX42" fmla="*/ 2113835 w 5546031"/>
              <a:gd name="connsiteY42" fmla="*/ 2628122 h 6864730"/>
              <a:gd name="connsiteX43" fmla="*/ 2635893 w 5546031"/>
              <a:gd name="connsiteY43" fmla="*/ 2106064 h 6864730"/>
              <a:gd name="connsiteX44" fmla="*/ 2649648 w 5546031"/>
              <a:gd name="connsiteY44" fmla="*/ 2107451 h 6864730"/>
              <a:gd name="connsiteX45" fmla="*/ 2649648 w 5546031"/>
              <a:gd name="connsiteY45" fmla="*/ 2090015 h 6864730"/>
              <a:gd name="connsiteX46" fmla="*/ 2635894 w 5546031"/>
              <a:gd name="connsiteY46" fmla="*/ 2091401 h 6864730"/>
              <a:gd name="connsiteX47" fmla="*/ 2113836 w 5546031"/>
              <a:gd name="connsiteY47" fmla="*/ 1569343 h 6864730"/>
              <a:gd name="connsiteX48" fmla="*/ 2635894 w 5546031"/>
              <a:gd name="connsiteY48" fmla="*/ 1047285 h 6864730"/>
              <a:gd name="connsiteX49" fmla="*/ 2649648 w 5546031"/>
              <a:gd name="connsiteY49" fmla="*/ 1048672 h 6864730"/>
              <a:gd name="connsiteX50" fmla="*/ 2649648 w 5546031"/>
              <a:gd name="connsiteY50" fmla="*/ 1043268 h 6864730"/>
              <a:gd name="connsiteX51" fmla="*/ 2689899 w 5546031"/>
              <a:gd name="connsiteY51" fmla="*/ 1039210 h 6864730"/>
              <a:gd name="connsiteX52" fmla="*/ 2689899 w 5546031"/>
              <a:gd name="connsiteY52" fmla="*/ 1038672 h 6864730"/>
              <a:gd name="connsiteX53" fmla="*/ 2635893 w 5546031"/>
              <a:gd name="connsiteY53" fmla="*/ 1044116 h 6864730"/>
              <a:gd name="connsiteX54" fmla="*/ 2113835 w 5546031"/>
              <a:gd name="connsiteY54" fmla="*/ 522058 h 6864730"/>
              <a:gd name="connsiteX55" fmla="*/ 2635893 w 5546031"/>
              <a:gd name="connsiteY55" fmla="*/ 0 h 6864730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3846766 w 5546031"/>
              <a:gd name="connsiteY8" fmla="*/ 0 h 6864730"/>
              <a:gd name="connsiteX9" fmla="*/ 3846766 w 5546031"/>
              <a:gd name="connsiteY9" fmla="*/ 537 h 6864730"/>
              <a:gd name="connsiteX10" fmla="*/ 5545537 w 5546031"/>
              <a:gd name="connsiteY10" fmla="*/ 537 h 6864730"/>
              <a:gd name="connsiteX11" fmla="*/ 5545536 w 5546031"/>
              <a:gd name="connsiteY11" fmla="*/ 6860545 h 6864730"/>
              <a:gd name="connsiteX12" fmla="*/ 1067337 w 5546031"/>
              <a:gd name="connsiteY12" fmla="*/ 6863300 h 6864730"/>
              <a:gd name="connsiteX13" fmla="*/ 1069719 w 5546031"/>
              <a:gd name="connsiteY13" fmla="*/ 6318334 h 6864730"/>
              <a:gd name="connsiteX14" fmla="*/ 1069720 w 5546031"/>
              <a:gd name="connsiteY14" fmla="*/ 6318321 h 6864730"/>
              <a:gd name="connsiteX15" fmla="*/ 1069719 w 5546031"/>
              <a:gd name="connsiteY15" fmla="*/ 6318310 h 6864730"/>
              <a:gd name="connsiteX16" fmla="*/ 1061010 w 5546031"/>
              <a:gd name="connsiteY16" fmla="*/ 6219603 h 6864730"/>
              <a:gd name="connsiteX17" fmla="*/ 624433 w 5546031"/>
              <a:gd name="connsiteY17" fmla="*/ 5771972 h 6864730"/>
              <a:gd name="connsiteX18" fmla="*/ 426816 w 5546031"/>
              <a:gd name="connsiteY18" fmla="*/ 5735384 h 6864730"/>
              <a:gd name="connsiteX19" fmla="*/ 9971 w 5546031"/>
              <a:gd name="connsiteY19" fmla="*/ 5223932 h 6864730"/>
              <a:gd name="connsiteX20" fmla="*/ 426816 w 5546031"/>
              <a:gd name="connsiteY20" fmla="*/ 4712481 h 6864730"/>
              <a:gd name="connsiteX21" fmla="*/ 512040 w 5546031"/>
              <a:gd name="connsiteY21" fmla="*/ 4703889 h 6864730"/>
              <a:gd name="connsiteX22" fmla="*/ 512040 w 5546031"/>
              <a:gd name="connsiteY22" fmla="*/ 4703511 h 6864730"/>
              <a:gd name="connsiteX23" fmla="*/ 423086 w 5546031"/>
              <a:gd name="connsiteY23" fmla="*/ 4694544 h 6864730"/>
              <a:gd name="connsiteX24" fmla="*/ 0 w 5546031"/>
              <a:gd name="connsiteY24" fmla="*/ 4175435 h 6864730"/>
              <a:gd name="connsiteX25" fmla="*/ 529874 w 5546031"/>
              <a:gd name="connsiteY25" fmla="*/ 3645561 h 6864730"/>
              <a:gd name="connsiteX26" fmla="*/ 1048983 w 5546031"/>
              <a:gd name="connsiteY26" fmla="*/ 4068647 h 6864730"/>
              <a:gd name="connsiteX27" fmla="*/ 1057146 w 5546031"/>
              <a:gd name="connsiteY27" fmla="*/ 4149617 h 6864730"/>
              <a:gd name="connsiteX28" fmla="*/ 1069719 w 5546031"/>
              <a:gd name="connsiteY28" fmla="*/ 4620012 h 6864730"/>
              <a:gd name="connsiteX29" fmla="*/ 1095113 w 5546031"/>
              <a:gd name="connsiteY29" fmla="*/ 4538207 h 6864730"/>
              <a:gd name="connsiteX30" fmla="*/ 1576145 w 5546031"/>
              <a:gd name="connsiteY30" fmla="*/ 4219357 h 6864730"/>
              <a:gd name="connsiteX31" fmla="*/ 1609779 w 5546031"/>
              <a:gd name="connsiteY31" fmla="*/ 4222748 h 6864730"/>
              <a:gd name="connsiteX32" fmla="*/ 1609779 w 5546031"/>
              <a:gd name="connsiteY32" fmla="*/ 4205666 h 6864730"/>
              <a:gd name="connsiteX33" fmla="*/ 1577115 w 5546031"/>
              <a:gd name="connsiteY33" fmla="*/ 4208959 h 6864730"/>
              <a:gd name="connsiteX34" fmla="*/ 1055057 w 5546031"/>
              <a:gd name="connsiteY34" fmla="*/ 3686901 h 6864730"/>
              <a:gd name="connsiteX35" fmla="*/ 1577115 w 5546031"/>
              <a:gd name="connsiteY35" fmla="*/ 3164843 h 6864730"/>
              <a:gd name="connsiteX36" fmla="*/ 2088567 w 5546031"/>
              <a:gd name="connsiteY36" fmla="*/ 3581688 h 6864730"/>
              <a:gd name="connsiteX37" fmla="*/ 2098635 w 5546031"/>
              <a:gd name="connsiteY37" fmla="*/ 3681565 h 6864730"/>
              <a:gd name="connsiteX38" fmla="*/ 2113837 w 5546031"/>
              <a:gd name="connsiteY38" fmla="*/ 3681565 h 6864730"/>
              <a:gd name="connsiteX39" fmla="*/ 2113837 w 5546031"/>
              <a:gd name="connsiteY39" fmla="*/ 2637449 h 6864730"/>
              <a:gd name="connsiteX40" fmla="*/ 2114775 w 5546031"/>
              <a:gd name="connsiteY40" fmla="*/ 2637449 h 6864730"/>
              <a:gd name="connsiteX41" fmla="*/ 2113835 w 5546031"/>
              <a:gd name="connsiteY41" fmla="*/ 2628122 h 6864730"/>
              <a:gd name="connsiteX42" fmla="*/ 2635893 w 5546031"/>
              <a:gd name="connsiteY42" fmla="*/ 2106064 h 6864730"/>
              <a:gd name="connsiteX43" fmla="*/ 2649648 w 5546031"/>
              <a:gd name="connsiteY43" fmla="*/ 2107451 h 6864730"/>
              <a:gd name="connsiteX44" fmla="*/ 2649648 w 5546031"/>
              <a:gd name="connsiteY44" fmla="*/ 2090015 h 6864730"/>
              <a:gd name="connsiteX45" fmla="*/ 2635894 w 5546031"/>
              <a:gd name="connsiteY45" fmla="*/ 2091401 h 6864730"/>
              <a:gd name="connsiteX46" fmla="*/ 2113836 w 5546031"/>
              <a:gd name="connsiteY46" fmla="*/ 1569343 h 6864730"/>
              <a:gd name="connsiteX47" fmla="*/ 2635894 w 5546031"/>
              <a:gd name="connsiteY47" fmla="*/ 1047285 h 6864730"/>
              <a:gd name="connsiteX48" fmla="*/ 2649648 w 5546031"/>
              <a:gd name="connsiteY48" fmla="*/ 1048672 h 6864730"/>
              <a:gd name="connsiteX49" fmla="*/ 2649648 w 5546031"/>
              <a:gd name="connsiteY49" fmla="*/ 1043268 h 6864730"/>
              <a:gd name="connsiteX50" fmla="*/ 2689899 w 5546031"/>
              <a:gd name="connsiteY50" fmla="*/ 1039210 h 6864730"/>
              <a:gd name="connsiteX51" fmla="*/ 2689899 w 5546031"/>
              <a:gd name="connsiteY51" fmla="*/ 1038672 h 6864730"/>
              <a:gd name="connsiteX52" fmla="*/ 2635893 w 5546031"/>
              <a:gd name="connsiteY52" fmla="*/ 1044116 h 6864730"/>
              <a:gd name="connsiteX53" fmla="*/ 2113835 w 5546031"/>
              <a:gd name="connsiteY53" fmla="*/ 522058 h 6864730"/>
              <a:gd name="connsiteX54" fmla="*/ 2635893 w 5546031"/>
              <a:gd name="connsiteY54" fmla="*/ 0 h 6864730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3846766 w 5546031"/>
              <a:gd name="connsiteY8" fmla="*/ 0 h 6864730"/>
              <a:gd name="connsiteX9" fmla="*/ 3846766 w 5546031"/>
              <a:gd name="connsiteY9" fmla="*/ 537 h 6864730"/>
              <a:gd name="connsiteX10" fmla="*/ 5545537 w 5546031"/>
              <a:gd name="connsiteY10" fmla="*/ 537 h 6864730"/>
              <a:gd name="connsiteX11" fmla="*/ 5545536 w 5546031"/>
              <a:gd name="connsiteY11" fmla="*/ 6860545 h 6864730"/>
              <a:gd name="connsiteX12" fmla="*/ 1067337 w 5546031"/>
              <a:gd name="connsiteY12" fmla="*/ 6863300 h 6864730"/>
              <a:gd name="connsiteX13" fmla="*/ 1069719 w 5546031"/>
              <a:gd name="connsiteY13" fmla="*/ 6318334 h 6864730"/>
              <a:gd name="connsiteX14" fmla="*/ 1069720 w 5546031"/>
              <a:gd name="connsiteY14" fmla="*/ 6318321 h 6864730"/>
              <a:gd name="connsiteX15" fmla="*/ 1069719 w 5546031"/>
              <a:gd name="connsiteY15" fmla="*/ 6318310 h 6864730"/>
              <a:gd name="connsiteX16" fmla="*/ 1061010 w 5546031"/>
              <a:gd name="connsiteY16" fmla="*/ 6219603 h 6864730"/>
              <a:gd name="connsiteX17" fmla="*/ 624433 w 5546031"/>
              <a:gd name="connsiteY17" fmla="*/ 5771972 h 6864730"/>
              <a:gd name="connsiteX18" fmla="*/ 426816 w 5546031"/>
              <a:gd name="connsiteY18" fmla="*/ 5735384 h 6864730"/>
              <a:gd name="connsiteX19" fmla="*/ 9971 w 5546031"/>
              <a:gd name="connsiteY19" fmla="*/ 5223932 h 6864730"/>
              <a:gd name="connsiteX20" fmla="*/ 426816 w 5546031"/>
              <a:gd name="connsiteY20" fmla="*/ 4712481 h 6864730"/>
              <a:gd name="connsiteX21" fmla="*/ 512040 w 5546031"/>
              <a:gd name="connsiteY21" fmla="*/ 4703889 h 6864730"/>
              <a:gd name="connsiteX22" fmla="*/ 512040 w 5546031"/>
              <a:gd name="connsiteY22" fmla="*/ 4703511 h 6864730"/>
              <a:gd name="connsiteX23" fmla="*/ 423086 w 5546031"/>
              <a:gd name="connsiteY23" fmla="*/ 4694544 h 6864730"/>
              <a:gd name="connsiteX24" fmla="*/ 0 w 5546031"/>
              <a:gd name="connsiteY24" fmla="*/ 4175435 h 6864730"/>
              <a:gd name="connsiteX25" fmla="*/ 529874 w 5546031"/>
              <a:gd name="connsiteY25" fmla="*/ 3645561 h 6864730"/>
              <a:gd name="connsiteX26" fmla="*/ 1048983 w 5546031"/>
              <a:gd name="connsiteY26" fmla="*/ 4068647 h 6864730"/>
              <a:gd name="connsiteX27" fmla="*/ 1057146 w 5546031"/>
              <a:gd name="connsiteY27" fmla="*/ 4149617 h 6864730"/>
              <a:gd name="connsiteX28" fmla="*/ 1069719 w 5546031"/>
              <a:gd name="connsiteY28" fmla="*/ 4620012 h 6864730"/>
              <a:gd name="connsiteX29" fmla="*/ 1095113 w 5546031"/>
              <a:gd name="connsiteY29" fmla="*/ 4538207 h 6864730"/>
              <a:gd name="connsiteX30" fmla="*/ 1576145 w 5546031"/>
              <a:gd name="connsiteY30" fmla="*/ 4219357 h 6864730"/>
              <a:gd name="connsiteX31" fmla="*/ 1609779 w 5546031"/>
              <a:gd name="connsiteY31" fmla="*/ 4222748 h 6864730"/>
              <a:gd name="connsiteX32" fmla="*/ 1609779 w 5546031"/>
              <a:gd name="connsiteY32" fmla="*/ 4205666 h 6864730"/>
              <a:gd name="connsiteX33" fmla="*/ 1577115 w 5546031"/>
              <a:gd name="connsiteY33" fmla="*/ 4208959 h 6864730"/>
              <a:gd name="connsiteX34" fmla="*/ 1055057 w 5546031"/>
              <a:gd name="connsiteY34" fmla="*/ 3686901 h 6864730"/>
              <a:gd name="connsiteX35" fmla="*/ 1577115 w 5546031"/>
              <a:gd name="connsiteY35" fmla="*/ 3164843 h 6864730"/>
              <a:gd name="connsiteX36" fmla="*/ 2088567 w 5546031"/>
              <a:gd name="connsiteY36" fmla="*/ 3581688 h 6864730"/>
              <a:gd name="connsiteX37" fmla="*/ 2098635 w 5546031"/>
              <a:gd name="connsiteY37" fmla="*/ 3681565 h 6864730"/>
              <a:gd name="connsiteX38" fmla="*/ 2113837 w 5546031"/>
              <a:gd name="connsiteY38" fmla="*/ 3681565 h 6864730"/>
              <a:gd name="connsiteX39" fmla="*/ 2113837 w 5546031"/>
              <a:gd name="connsiteY39" fmla="*/ 2637449 h 6864730"/>
              <a:gd name="connsiteX40" fmla="*/ 2114775 w 5546031"/>
              <a:gd name="connsiteY40" fmla="*/ 2637449 h 6864730"/>
              <a:gd name="connsiteX41" fmla="*/ 2113835 w 5546031"/>
              <a:gd name="connsiteY41" fmla="*/ 2628122 h 6864730"/>
              <a:gd name="connsiteX42" fmla="*/ 2635893 w 5546031"/>
              <a:gd name="connsiteY42" fmla="*/ 2106064 h 6864730"/>
              <a:gd name="connsiteX43" fmla="*/ 2649648 w 5546031"/>
              <a:gd name="connsiteY43" fmla="*/ 2107451 h 6864730"/>
              <a:gd name="connsiteX44" fmla="*/ 2649648 w 5546031"/>
              <a:gd name="connsiteY44" fmla="*/ 2090015 h 6864730"/>
              <a:gd name="connsiteX45" fmla="*/ 2635894 w 5546031"/>
              <a:gd name="connsiteY45" fmla="*/ 2091401 h 6864730"/>
              <a:gd name="connsiteX46" fmla="*/ 2113836 w 5546031"/>
              <a:gd name="connsiteY46" fmla="*/ 1569343 h 6864730"/>
              <a:gd name="connsiteX47" fmla="*/ 2635894 w 5546031"/>
              <a:gd name="connsiteY47" fmla="*/ 1047285 h 6864730"/>
              <a:gd name="connsiteX48" fmla="*/ 2649648 w 5546031"/>
              <a:gd name="connsiteY48" fmla="*/ 1048672 h 6864730"/>
              <a:gd name="connsiteX49" fmla="*/ 2649648 w 5546031"/>
              <a:gd name="connsiteY49" fmla="*/ 1043268 h 6864730"/>
              <a:gd name="connsiteX50" fmla="*/ 2689899 w 5546031"/>
              <a:gd name="connsiteY50" fmla="*/ 1039210 h 6864730"/>
              <a:gd name="connsiteX51" fmla="*/ 2635893 w 5546031"/>
              <a:gd name="connsiteY51" fmla="*/ 1044116 h 6864730"/>
              <a:gd name="connsiteX52" fmla="*/ 2113835 w 5546031"/>
              <a:gd name="connsiteY52" fmla="*/ 522058 h 6864730"/>
              <a:gd name="connsiteX53" fmla="*/ 2635893 w 5546031"/>
              <a:gd name="connsiteY53" fmla="*/ 0 h 6864730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3846766 w 5546031"/>
              <a:gd name="connsiteY8" fmla="*/ 0 h 6864730"/>
              <a:gd name="connsiteX9" fmla="*/ 3846766 w 5546031"/>
              <a:gd name="connsiteY9" fmla="*/ 537 h 6864730"/>
              <a:gd name="connsiteX10" fmla="*/ 5545537 w 5546031"/>
              <a:gd name="connsiteY10" fmla="*/ 537 h 6864730"/>
              <a:gd name="connsiteX11" fmla="*/ 5545536 w 5546031"/>
              <a:gd name="connsiteY11" fmla="*/ 6860545 h 6864730"/>
              <a:gd name="connsiteX12" fmla="*/ 1067337 w 5546031"/>
              <a:gd name="connsiteY12" fmla="*/ 6863300 h 6864730"/>
              <a:gd name="connsiteX13" fmla="*/ 1069719 w 5546031"/>
              <a:gd name="connsiteY13" fmla="*/ 6318334 h 6864730"/>
              <a:gd name="connsiteX14" fmla="*/ 1069720 w 5546031"/>
              <a:gd name="connsiteY14" fmla="*/ 6318321 h 6864730"/>
              <a:gd name="connsiteX15" fmla="*/ 1069719 w 5546031"/>
              <a:gd name="connsiteY15" fmla="*/ 6318310 h 6864730"/>
              <a:gd name="connsiteX16" fmla="*/ 1061010 w 5546031"/>
              <a:gd name="connsiteY16" fmla="*/ 6219603 h 6864730"/>
              <a:gd name="connsiteX17" fmla="*/ 624433 w 5546031"/>
              <a:gd name="connsiteY17" fmla="*/ 5771972 h 6864730"/>
              <a:gd name="connsiteX18" fmla="*/ 426816 w 5546031"/>
              <a:gd name="connsiteY18" fmla="*/ 5735384 h 6864730"/>
              <a:gd name="connsiteX19" fmla="*/ 9971 w 5546031"/>
              <a:gd name="connsiteY19" fmla="*/ 5223932 h 6864730"/>
              <a:gd name="connsiteX20" fmla="*/ 426816 w 5546031"/>
              <a:gd name="connsiteY20" fmla="*/ 4712481 h 6864730"/>
              <a:gd name="connsiteX21" fmla="*/ 512040 w 5546031"/>
              <a:gd name="connsiteY21" fmla="*/ 4703889 h 6864730"/>
              <a:gd name="connsiteX22" fmla="*/ 512040 w 5546031"/>
              <a:gd name="connsiteY22" fmla="*/ 4703511 h 6864730"/>
              <a:gd name="connsiteX23" fmla="*/ 423086 w 5546031"/>
              <a:gd name="connsiteY23" fmla="*/ 4694544 h 6864730"/>
              <a:gd name="connsiteX24" fmla="*/ 0 w 5546031"/>
              <a:gd name="connsiteY24" fmla="*/ 4175435 h 6864730"/>
              <a:gd name="connsiteX25" fmla="*/ 529874 w 5546031"/>
              <a:gd name="connsiteY25" fmla="*/ 3645561 h 6864730"/>
              <a:gd name="connsiteX26" fmla="*/ 1048983 w 5546031"/>
              <a:gd name="connsiteY26" fmla="*/ 4068647 h 6864730"/>
              <a:gd name="connsiteX27" fmla="*/ 1057146 w 5546031"/>
              <a:gd name="connsiteY27" fmla="*/ 4149617 h 6864730"/>
              <a:gd name="connsiteX28" fmla="*/ 1069719 w 5546031"/>
              <a:gd name="connsiteY28" fmla="*/ 4620012 h 6864730"/>
              <a:gd name="connsiteX29" fmla="*/ 1095113 w 5546031"/>
              <a:gd name="connsiteY29" fmla="*/ 4538207 h 6864730"/>
              <a:gd name="connsiteX30" fmla="*/ 1576145 w 5546031"/>
              <a:gd name="connsiteY30" fmla="*/ 4219357 h 6864730"/>
              <a:gd name="connsiteX31" fmla="*/ 1609779 w 5546031"/>
              <a:gd name="connsiteY31" fmla="*/ 4222748 h 6864730"/>
              <a:gd name="connsiteX32" fmla="*/ 1609779 w 5546031"/>
              <a:gd name="connsiteY32" fmla="*/ 4205666 h 6864730"/>
              <a:gd name="connsiteX33" fmla="*/ 1577115 w 5546031"/>
              <a:gd name="connsiteY33" fmla="*/ 4208959 h 6864730"/>
              <a:gd name="connsiteX34" fmla="*/ 1055057 w 5546031"/>
              <a:gd name="connsiteY34" fmla="*/ 3686901 h 6864730"/>
              <a:gd name="connsiteX35" fmla="*/ 1577115 w 5546031"/>
              <a:gd name="connsiteY35" fmla="*/ 3164843 h 6864730"/>
              <a:gd name="connsiteX36" fmla="*/ 2088567 w 5546031"/>
              <a:gd name="connsiteY36" fmla="*/ 3581688 h 6864730"/>
              <a:gd name="connsiteX37" fmla="*/ 2098635 w 5546031"/>
              <a:gd name="connsiteY37" fmla="*/ 3681565 h 6864730"/>
              <a:gd name="connsiteX38" fmla="*/ 2113837 w 5546031"/>
              <a:gd name="connsiteY38" fmla="*/ 3681565 h 6864730"/>
              <a:gd name="connsiteX39" fmla="*/ 2113837 w 5546031"/>
              <a:gd name="connsiteY39" fmla="*/ 2637449 h 6864730"/>
              <a:gd name="connsiteX40" fmla="*/ 2114775 w 5546031"/>
              <a:gd name="connsiteY40" fmla="*/ 2637449 h 6864730"/>
              <a:gd name="connsiteX41" fmla="*/ 2113835 w 5546031"/>
              <a:gd name="connsiteY41" fmla="*/ 2628122 h 6864730"/>
              <a:gd name="connsiteX42" fmla="*/ 2635893 w 5546031"/>
              <a:gd name="connsiteY42" fmla="*/ 2106064 h 6864730"/>
              <a:gd name="connsiteX43" fmla="*/ 2649648 w 5546031"/>
              <a:gd name="connsiteY43" fmla="*/ 2107451 h 6864730"/>
              <a:gd name="connsiteX44" fmla="*/ 2649648 w 5546031"/>
              <a:gd name="connsiteY44" fmla="*/ 2090015 h 6864730"/>
              <a:gd name="connsiteX45" fmla="*/ 2635894 w 5546031"/>
              <a:gd name="connsiteY45" fmla="*/ 2091401 h 6864730"/>
              <a:gd name="connsiteX46" fmla="*/ 2113836 w 5546031"/>
              <a:gd name="connsiteY46" fmla="*/ 1569343 h 6864730"/>
              <a:gd name="connsiteX47" fmla="*/ 2635894 w 5546031"/>
              <a:gd name="connsiteY47" fmla="*/ 1047285 h 6864730"/>
              <a:gd name="connsiteX48" fmla="*/ 2649648 w 5546031"/>
              <a:gd name="connsiteY48" fmla="*/ 1048672 h 6864730"/>
              <a:gd name="connsiteX49" fmla="*/ 2649648 w 5546031"/>
              <a:gd name="connsiteY49" fmla="*/ 1043268 h 6864730"/>
              <a:gd name="connsiteX50" fmla="*/ 2635893 w 5546031"/>
              <a:gd name="connsiteY50" fmla="*/ 1044116 h 6864730"/>
              <a:gd name="connsiteX51" fmla="*/ 2113835 w 5546031"/>
              <a:gd name="connsiteY51" fmla="*/ 522058 h 6864730"/>
              <a:gd name="connsiteX52" fmla="*/ 2635893 w 5546031"/>
              <a:gd name="connsiteY52" fmla="*/ 0 h 6864730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3846766 w 5546031"/>
              <a:gd name="connsiteY8" fmla="*/ 0 h 6864730"/>
              <a:gd name="connsiteX9" fmla="*/ 5545537 w 5546031"/>
              <a:gd name="connsiteY9" fmla="*/ 537 h 6864730"/>
              <a:gd name="connsiteX10" fmla="*/ 5545536 w 5546031"/>
              <a:gd name="connsiteY10" fmla="*/ 6860545 h 6864730"/>
              <a:gd name="connsiteX11" fmla="*/ 1067337 w 5546031"/>
              <a:gd name="connsiteY11" fmla="*/ 6863300 h 6864730"/>
              <a:gd name="connsiteX12" fmla="*/ 1069719 w 5546031"/>
              <a:gd name="connsiteY12" fmla="*/ 6318334 h 6864730"/>
              <a:gd name="connsiteX13" fmla="*/ 1069720 w 5546031"/>
              <a:gd name="connsiteY13" fmla="*/ 6318321 h 6864730"/>
              <a:gd name="connsiteX14" fmla="*/ 1069719 w 5546031"/>
              <a:gd name="connsiteY14" fmla="*/ 6318310 h 6864730"/>
              <a:gd name="connsiteX15" fmla="*/ 1061010 w 5546031"/>
              <a:gd name="connsiteY15" fmla="*/ 6219603 h 6864730"/>
              <a:gd name="connsiteX16" fmla="*/ 624433 w 5546031"/>
              <a:gd name="connsiteY16" fmla="*/ 5771972 h 6864730"/>
              <a:gd name="connsiteX17" fmla="*/ 426816 w 5546031"/>
              <a:gd name="connsiteY17" fmla="*/ 5735384 h 6864730"/>
              <a:gd name="connsiteX18" fmla="*/ 9971 w 5546031"/>
              <a:gd name="connsiteY18" fmla="*/ 5223932 h 6864730"/>
              <a:gd name="connsiteX19" fmla="*/ 426816 w 5546031"/>
              <a:gd name="connsiteY19" fmla="*/ 4712481 h 6864730"/>
              <a:gd name="connsiteX20" fmla="*/ 512040 w 5546031"/>
              <a:gd name="connsiteY20" fmla="*/ 4703889 h 6864730"/>
              <a:gd name="connsiteX21" fmla="*/ 512040 w 5546031"/>
              <a:gd name="connsiteY21" fmla="*/ 4703511 h 6864730"/>
              <a:gd name="connsiteX22" fmla="*/ 423086 w 5546031"/>
              <a:gd name="connsiteY22" fmla="*/ 4694544 h 6864730"/>
              <a:gd name="connsiteX23" fmla="*/ 0 w 5546031"/>
              <a:gd name="connsiteY23" fmla="*/ 4175435 h 6864730"/>
              <a:gd name="connsiteX24" fmla="*/ 529874 w 5546031"/>
              <a:gd name="connsiteY24" fmla="*/ 3645561 h 6864730"/>
              <a:gd name="connsiteX25" fmla="*/ 1048983 w 5546031"/>
              <a:gd name="connsiteY25" fmla="*/ 4068647 h 6864730"/>
              <a:gd name="connsiteX26" fmla="*/ 1057146 w 5546031"/>
              <a:gd name="connsiteY26" fmla="*/ 4149617 h 6864730"/>
              <a:gd name="connsiteX27" fmla="*/ 1069719 w 5546031"/>
              <a:gd name="connsiteY27" fmla="*/ 4620012 h 6864730"/>
              <a:gd name="connsiteX28" fmla="*/ 1095113 w 5546031"/>
              <a:gd name="connsiteY28" fmla="*/ 4538207 h 6864730"/>
              <a:gd name="connsiteX29" fmla="*/ 1576145 w 5546031"/>
              <a:gd name="connsiteY29" fmla="*/ 4219357 h 6864730"/>
              <a:gd name="connsiteX30" fmla="*/ 1609779 w 5546031"/>
              <a:gd name="connsiteY30" fmla="*/ 4222748 h 6864730"/>
              <a:gd name="connsiteX31" fmla="*/ 1609779 w 5546031"/>
              <a:gd name="connsiteY31" fmla="*/ 4205666 h 6864730"/>
              <a:gd name="connsiteX32" fmla="*/ 1577115 w 5546031"/>
              <a:gd name="connsiteY32" fmla="*/ 4208959 h 6864730"/>
              <a:gd name="connsiteX33" fmla="*/ 1055057 w 5546031"/>
              <a:gd name="connsiteY33" fmla="*/ 3686901 h 6864730"/>
              <a:gd name="connsiteX34" fmla="*/ 1577115 w 5546031"/>
              <a:gd name="connsiteY34" fmla="*/ 3164843 h 6864730"/>
              <a:gd name="connsiteX35" fmla="*/ 2088567 w 5546031"/>
              <a:gd name="connsiteY35" fmla="*/ 3581688 h 6864730"/>
              <a:gd name="connsiteX36" fmla="*/ 2098635 w 5546031"/>
              <a:gd name="connsiteY36" fmla="*/ 3681565 h 6864730"/>
              <a:gd name="connsiteX37" fmla="*/ 2113837 w 5546031"/>
              <a:gd name="connsiteY37" fmla="*/ 3681565 h 6864730"/>
              <a:gd name="connsiteX38" fmla="*/ 2113837 w 5546031"/>
              <a:gd name="connsiteY38" fmla="*/ 2637449 h 6864730"/>
              <a:gd name="connsiteX39" fmla="*/ 2114775 w 5546031"/>
              <a:gd name="connsiteY39" fmla="*/ 2637449 h 6864730"/>
              <a:gd name="connsiteX40" fmla="*/ 2113835 w 5546031"/>
              <a:gd name="connsiteY40" fmla="*/ 2628122 h 6864730"/>
              <a:gd name="connsiteX41" fmla="*/ 2635893 w 5546031"/>
              <a:gd name="connsiteY41" fmla="*/ 2106064 h 6864730"/>
              <a:gd name="connsiteX42" fmla="*/ 2649648 w 5546031"/>
              <a:gd name="connsiteY42" fmla="*/ 2107451 h 6864730"/>
              <a:gd name="connsiteX43" fmla="*/ 2649648 w 5546031"/>
              <a:gd name="connsiteY43" fmla="*/ 2090015 h 6864730"/>
              <a:gd name="connsiteX44" fmla="*/ 2635894 w 5546031"/>
              <a:gd name="connsiteY44" fmla="*/ 2091401 h 6864730"/>
              <a:gd name="connsiteX45" fmla="*/ 2113836 w 5546031"/>
              <a:gd name="connsiteY45" fmla="*/ 1569343 h 6864730"/>
              <a:gd name="connsiteX46" fmla="*/ 2635894 w 5546031"/>
              <a:gd name="connsiteY46" fmla="*/ 1047285 h 6864730"/>
              <a:gd name="connsiteX47" fmla="*/ 2649648 w 5546031"/>
              <a:gd name="connsiteY47" fmla="*/ 1048672 h 6864730"/>
              <a:gd name="connsiteX48" fmla="*/ 2649648 w 5546031"/>
              <a:gd name="connsiteY48" fmla="*/ 1043268 h 6864730"/>
              <a:gd name="connsiteX49" fmla="*/ 2635893 w 5546031"/>
              <a:gd name="connsiteY49" fmla="*/ 1044116 h 6864730"/>
              <a:gd name="connsiteX50" fmla="*/ 2113835 w 5546031"/>
              <a:gd name="connsiteY50" fmla="*/ 522058 h 6864730"/>
              <a:gd name="connsiteX51" fmla="*/ 2635893 w 5546031"/>
              <a:gd name="connsiteY51" fmla="*/ 0 h 6864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46031" h="6864730">
                <a:moveTo>
                  <a:pt x="1577115" y="2106064"/>
                </a:moveTo>
                <a:cubicBezTo>
                  <a:pt x="1865440" y="2106064"/>
                  <a:pt x="2099173" y="2339797"/>
                  <a:pt x="2099173" y="2628122"/>
                </a:cubicBezTo>
                <a:cubicBezTo>
                  <a:pt x="2099173" y="2916447"/>
                  <a:pt x="1865440" y="3150180"/>
                  <a:pt x="1577115" y="3150180"/>
                </a:cubicBezTo>
                <a:cubicBezTo>
                  <a:pt x="1288790" y="3150180"/>
                  <a:pt x="1055057" y="2916447"/>
                  <a:pt x="1055057" y="2628122"/>
                </a:cubicBezTo>
                <a:cubicBezTo>
                  <a:pt x="1055057" y="2339797"/>
                  <a:pt x="1288790" y="2106064"/>
                  <a:pt x="1577115" y="2106064"/>
                </a:cubicBezTo>
                <a:close/>
                <a:moveTo>
                  <a:pt x="2635893" y="0"/>
                </a:moveTo>
                <a:lnTo>
                  <a:pt x="2649648" y="1387"/>
                </a:lnTo>
                <a:lnTo>
                  <a:pt x="2649648" y="537"/>
                </a:lnTo>
                <a:lnTo>
                  <a:pt x="3846766" y="0"/>
                </a:lnTo>
                <a:lnTo>
                  <a:pt x="5545537" y="537"/>
                </a:lnTo>
                <a:cubicBezTo>
                  <a:pt x="5543820" y="2314681"/>
                  <a:pt x="5547253" y="4546401"/>
                  <a:pt x="5545536" y="6860545"/>
                </a:cubicBezTo>
                <a:cubicBezTo>
                  <a:pt x="5545847" y="6861075"/>
                  <a:pt x="2560070" y="6867533"/>
                  <a:pt x="1067337" y="6863300"/>
                </a:cubicBezTo>
                <a:cubicBezTo>
                  <a:pt x="1068990" y="6701392"/>
                  <a:pt x="1068066" y="6480242"/>
                  <a:pt x="1069719" y="6318334"/>
                </a:cubicBezTo>
                <a:cubicBezTo>
                  <a:pt x="1069719" y="6318330"/>
                  <a:pt x="1069720" y="6318325"/>
                  <a:pt x="1069720" y="6318321"/>
                </a:cubicBezTo>
                <a:cubicBezTo>
                  <a:pt x="1069720" y="6318317"/>
                  <a:pt x="1069719" y="6318314"/>
                  <a:pt x="1069719" y="6318310"/>
                </a:cubicBezTo>
                <a:lnTo>
                  <a:pt x="1061010" y="6219603"/>
                </a:lnTo>
                <a:cubicBezTo>
                  <a:pt x="1020946" y="5995312"/>
                  <a:pt x="846793" y="5817474"/>
                  <a:pt x="624433" y="5771972"/>
                </a:cubicBezTo>
                <a:lnTo>
                  <a:pt x="426816" y="5735384"/>
                </a:lnTo>
                <a:cubicBezTo>
                  <a:pt x="188923" y="5686704"/>
                  <a:pt x="9971" y="5476217"/>
                  <a:pt x="9971" y="5223932"/>
                </a:cubicBezTo>
                <a:cubicBezTo>
                  <a:pt x="9971" y="4971648"/>
                  <a:pt x="188923" y="4761160"/>
                  <a:pt x="426816" y="4712481"/>
                </a:cubicBezTo>
                <a:lnTo>
                  <a:pt x="512040" y="4703889"/>
                </a:lnTo>
                <a:lnTo>
                  <a:pt x="512040" y="4703511"/>
                </a:lnTo>
                <a:lnTo>
                  <a:pt x="423086" y="4694544"/>
                </a:lnTo>
                <a:cubicBezTo>
                  <a:pt x="181632" y="4645135"/>
                  <a:pt x="0" y="4431496"/>
                  <a:pt x="0" y="4175435"/>
                </a:cubicBezTo>
                <a:cubicBezTo>
                  <a:pt x="0" y="3882794"/>
                  <a:pt x="237233" y="3645561"/>
                  <a:pt x="529874" y="3645561"/>
                </a:cubicBezTo>
                <a:cubicBezTo>
                  <a:pt x="785935" y="3645561"/>
                  <a:pt x="999574" y="3827193"/>
                  <a:pt x="1048983" y="4068647"/>
                </a:cubicBezTo>
                <a:lnTo>
                  <a:pt x="1057146" y="4149617"/>
                </a:lnTo>
                <a:cubicBezTo>
                  <a:pt x="1060602" y="4241511"/>
                  <a:pt x="1063391" y="4555247"/>
                  <a:pt x="1069719" y="4620012"/>
                </a:cubicBezTo>
                <a:lnTo>
                  <a:pt x="1095113" y="4538207"/>
                </a:lnTo>
                <a:cubicBezTo>
                  <a:pt x="1174366" y="4350832"/>
                  <a:pt x="1359902" y="4219357"/>
                  <a:pt x="1576145" y="4219357"/>
                </a:cubicBezTo>
                <a:lnTo>
                  <a:pt x="1609779" y="4222748"/>
                </a:lnTo>
                <a:lnTo>
                  <a:pt x="1609779" y="4205666"/>
                </a:lnTo>
                <a:lnTo>
                  <a:pt x="1577115" y="4208959"/>
                </a:lnTo>
                <a:cubicBezTo>
                  <a:pt x="1288790" y="4208959"/>
                  <a:pt x="1055057" y="3975226"/>
                  <a:pt x="1055057" y="3686901"/>
                </a:cubicBezTo>
                <a:cubicBezTo>
                  <a:pt x="1055057" y="3398576"/>
                  <a:pt x="1288790" y="3164843"/>
                  <a:pt x="1577115" y="3164843"/>
                </a:cubicBezTo>
                <a:cubicBezTo>
                  <a:pt x="1829399" y="3164843"/>
                  <a:pt x="2039887" y="3343795"/>
                  <a:pt x="2088567" y="3581688"/>
                </a:cubicBezTo>
                <a:lnTo>
                  <a:pt x="2098635" y="3681565"/>
                </a:lnTo>
                <a:lnTo>
                  <a:pt x="2113837" y="3681565"/>
                </a:lnTo>
                <a:lnTo>
                  <a:pt x="2113837" y="2637449"/>
                </a:lnTo>
                <a:lnTo>
                  <a:pt x="2114775" y="2637449"/>
                </a:lnTo>
                <a:cubicBezTo>
                  <a:pt x="2114462" y="2634340"/>
                  <a:pt x="2114148" y="2631231"/>
                  <a:pt x="2113835" y="2628122"/>
                </a:cubicBezTo>
                <a:cubicBezTo>
                  <a:pt x="2113835" y="2339797"/>
                  <a:pt x="2347568" y="2106064"/>
                  <a:pt x="2635893" y="2106064"/>
                </a:cubicBezTo>
                <a:lnTo>
                  <a:pt x="2649648" y="2107451"/>
                </a:lnTo>
                <a:lnTo>
                  <a:pt x="2649648" y="2090015"/>
                </a:lnTo>
                <a:lnTo>
                  <a:pt x="2635894" y="2091401"/>
                </a:lnTo>
                <a:cubicBezTo>
                  <a:pt x="2347569" y="2091401"/>
                  <a:pt x="2113836" y="1857668"/>
                  <a:pt x="2113836" y="1569343"/>
                </a:cubicBezTo>
                <a:cubicBezTo>
                  <a:pt x="2113836" y="1281018"/>
                  <a:pt x="2347569" y="1047285"/>
                  <a:pt x="2635894" y="1047285"/>
                </a:cubicBezTo>
                <a:lnTo>
                  <a:pt x="2649648" y="1048672"/>
                </a:lnTo>
                <a:lnTo>
                  <a:pt x="2649648" y="1043268"/>
                </a:lnTo>
                <a:lnTo>
                  <a:pt x="2635893" y="1044116"/>
                </a:lnTo>
                <a:cubicBezTo>
                  <a:pt x="2347568" y="1044116"/>
                  <a:pt x="2113835" y="810383"/>
                  <a:pt x="2113835" y="522058"/>
                </a:cubicBezTo>
                <a:cubicBezTo>
                  <a:pt x="2113835" y="233733"/>
                  <a:pt x="2347568" y="0"/>
                  <a:pt x="263589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0949510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84188" y="333375"/>
            <a:ext cx="11228387" cy="9239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 dirty="0"/>
              <a:t>Muokkaa perustyyliä </a:t>
            </a:r>
            <a:br>
              <a:rPr lang="fi-FI" dirty="0"/>
            </a:br>
            <a:r>
              <a:rPr lang="fi-FI" dirty="0"/>
              <a:t>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84188" y="1628775"/>
            <a:ext cx="11228388" cy="40324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5592" y="6237288"/>
            <a:ext cx="1102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6D0B9357-9661-48F7-A1F2-C31C785BF849}" type="datetime1">
              <a:rPr lang="fi-FI" smtClean="0"/>
              <a:pPr/>
              <a:t>16.9.2024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8774" y="6238368"/>
            <a:ext cx="5364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4147" y="6237288"/>
            <a:ext cx="104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74579C77-9DC3-4139-BDA4-AA8FE7814479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98F4E4B-2D84-4C11-B683-63A3A9930FB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9855" y="5841288"/>
            <a:ext cx="176247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0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673" r:id="rId2"/>
    <p:sldLayoutId id="2147483662" r:id="rId3"/>
    <p:sldLayoutId id="2147483723" r:id="rId4"/>
    <p:sldLayoutId id="2147483731" r:id="rId5"/>
    <p:sldLayoutId id="2147483914" r:id="rId6"/>
    <p:sldLayoutId id="2147483684" r:id="rId7"/>
    <p:sldLayoutId id="2147483726" r:id="rId8"/>
    <p:sldLayoutId id="2147483892" r:id="rId9"/>
    <p:sldLayoutId id="2147483664" r:id="rId10"/>
    <p:sldLayoutId id="2147483665" r:id="rId11"/>
    <p:sldLayoutId id="2147483666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Inter SemiBold" panose="02000503000000020004" pitchFamily="2" charset="0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1pPr>
      <a:lvl2pPr marL="36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2pPr>
      <a:lvl3pPr marL="54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3pPr>
      <a:lvl4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4pPr>
      <a:lvl5pPr marL="90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lang="fi-FI" sz="1600" kern="1200" dirty="0" smtClean="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3749" userDrawn="1">
          <p15:clr>
            <a:srgbClr val="F26B43"/>
          </p15:clr>
        </p15:guide>
        <p15:guide id="16" orient="horz" pos="2160" userDrawn="1">
          <p15:clr>
            <a:srgbClr val="F26B43"/>
          </p15:clr>
        </p15:guide>
        <p15:guide id="17" pos="7378" userDrawn="1">
          <p15:clr>
            <a:srgbClr val="F26B43"/>
          </p15:clr>
        </p15:guide>
        <p15:guide id="19" orient="horz" pos="210" userDrawn="1">
          <p15:clr>
            <a:srgbClr val="F26B43"/>
          </p15:clr>
        </p15:guide>
        <p15:guide id="20" orient="horz" pos="3929" userDrawn="1">
          <p15:clr>
            <a:srgbClr val="F26B43"/>
          </p15:clr>
        </p15:guide>
        <p15:guide id="21" orient="horz" pos="799" userDrawn="1">
          <p15:clr>
            <a:srgbClr val="F26B43"/>
          </p15:clr>
        </p15:guide>
        <p15:guide id="22" orient="horz" pos="1026" userDrawn="1">
          <p15:clr>
            <a:srgbClr val="F26B43"/>
          </p15:clr>
        </p15:guide>
        <p15:guide id="23" pos="1436" userDrawn="1">
          <p15:clr>
            <a:srgbClr val="F26B43"/>
          </p15:clr>
        </p15:guide>
        <p15:guide id="24" orient="horz" pos="3748" userDrawn="1">
          <p15:clr>
            <a:srgbClr val="F26B43"/>
          </p15:clr>
        </p15:guide>
        <p15:guide id="25" orient="horz" pos="4156" userDrawn="1">
          <p15:clr>
            <a:srgbClr val="F26B43"/>
          </p15:clr>
        </p15:guide>
        <p15:guide id="26" pos="2638" userDrawn="1">
          <p15:clr>
            <a:srgbClr val="F26B43"/>
          </p15:clr>
        </p15:guide>
        <p15:guide id="27" pos="5042" userDrawn="1">
          <p15:clr>
            <a:srgbClr val="F26B43"/>
          </p15:clr>
        </p15:guide>
        <p15:guide id="28" pos="6244" userDrawn="1">
          <p15:clr>
            <a:srgbClr val="F26B43"/>
          </p15:clr>
        </p15:guide>
        <p15:guide id="29" pos="3931" userDrawn="1">
          <p15:clr>
            <a:srgbClr val="F26B43"/>
          </p15:clr>
        </p15:guide>
        <p15:guide id="30" pos="302" userDrawn="1">
          <p15:clr>
            <a:srgbClr val="F26B43"/>
          </p15:clr>
        </p15:guide>
        <p15:guide id="31" pos="3840" userDrawn="1">
          <p15:clr>
            <a:srgbClr val="F26B43"/>
          </p15:clr>
        </p15:guide>
        <p15:guide id="32" pos="665" userDrawn="1">
          <p15:clr>
            <a:srgbClr val="F26B43"/>
          </p15:clr>
        </p15:guide>
        <p15:guide id="33" orient="horz" pos="2024" userDrawn="1">
          <p15:clr>
            <a:srgbClr val="F26B43"/>
          </p15:clr>
        </p15:guide>
        <p15:guide id="34" orient="horz" pos="356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84188" y="333375"/>
            <a:ext cx="11228387" cy="9239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 dirty="0"/>
              <a:t>Muokkaa perustyyliä </a:t>
            </a:r>
            <a:br>
              <a:rPr lang="fi-FI" dirty="0"/>
            </a:br>
            <a:r>
              <a:rPr lang="fi-FI" dirty="0"/>
              <a:t>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84188" y="1628775"/>
            <a:ext cx="11228388" cy="4032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5592" y="6237288"/>
            <a:ext cx="1102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6D0B9357-9661-48F7-A1F2-C31C785BF849}" type="datetime1">
              <a:rPr lang="fi-FI" smtClean="0"/>
              <a:pPr/>
              <a:t>16.9.2024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8774" y="6238368"/>
            <a:ext cx="5364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4147" y="6237288"/>
            <a:ext cx="104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74579C77-9DC3-4139-BDA4-AA8FE7814479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E0FCD38-9A7F-4B88-8C51-9880CCD153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855" y="5841288"/>
            <a:ext cx="176247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6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68" r:id="rId2"/>
    <p:sldLayoutId id="2147483880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Inter SemiBold" panose="02000503000000020004" pitchFamily="2" charset="0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1pPr>
      <a:lvl2pPr marL="36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2pPr>
      <a:lvl3pPr marL="54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3pPr>
      <a:lvl4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4pPr>
      <a:lvl5pPr marL="90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lang="fi-FI" sz="1600" kern="1200" dirty="0" smtClean="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3749">
          <p15:clr>
            <a:srgbClr val="F26B43"/>
          </p15:clr>
        </p15:guide>
        <p15:guide id="16" orient="horz" pos="2160">
          <p15:clr>
            <a:srgbClr val="F26B43"/>
          </p15:clr>
        </p15:guide>
        <p15:guide id="17" pos="7378">
          <p15:clr>
            <a:srgbClr val="F26B43"/>
          </p15:clr>
        </p15:guide>
        <p15:guide id="19" orient="horz" pos="210">
          <p15:clr>
            <a:srgbClr val="F26B43"/>
          </p15:clr>
        </p15:guide>
        <p15:guide id="20" orient="horz" pos="3929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1026">
          <p15:clr>
            <a:srgbClr val="F26B43"/>
          </p15:clr>
        </p15:guide>
        <p15:guide id="23" pos="1436">
          <p15:clr>
            <a:srgbClr val="F26B43"/>
          </p15:clr>
        </p15:guide>
        <p15:guide id="24" orient="horz" pos="3566" userDrawn="1">
          <p15:clr>
            <a:srgbClr val="F26B43"/>
          </p15:clr>
        </p15:guide>
        <p15:guide id="25" orient="horz" pos="4156">
          <p15:clr>
            <a:srgbClr val="F26B43"/>
          </p15:clr>
        </p15:guide>
        <p15:guide id="26" pos="2638">
          <p15:clr>
            <a:srgbClr val="F26B43"/>
          </p15:clr>
        </p15:guide>
        <p15:guide id="27" pos="5042">
          <p15:clr>
            <a:srgbClr val="F26B43"/>
          </p15:clr>
        </p15:guide>
        <p15:guide id="28" pos="6244">
          <p15:clr>
            <a:srgbClr val="F26B43"/>
          </p15:clr>
        </p15:guide>
        <p15:guide id="29" pos="3931">
          <p15:clr>
            <a:srgbClr val="F26B43"/>
          </p15:clr>
        </p15:guide>
        <p15:guide id="30" pos="302">
          <p15:clr>
            <a:srgbClr val="F26B43"/>
          </p15:clr>
        </p15:guide>
        <p15:guide id="31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84188" y="333375"/>
            <a:ext cx="11228387" cy="9239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 dirty="0"/>
              <a:t>Muokkaa perustyyliä</a:t>
            </a:r>
            <a:br>
              <a:rPr lang="fi-FI" dirty="0"/>
            </a:br>
            <a:r>
              <a:rPr lang="fi-FI" dirty="0"/>
              <a:t>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84188" y="1628776"/>
            <a:ext cx="11228388" cy="4032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5592" y="6237288"/>
            <a:ext cx="1102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6D0B9357-9661-48F7-A1F2-C31C785BF849}" type="datetime1">
              <a:rPr lang="fi-FI" smtClean="0"/>
              <a:pPr/>
              <a:t>16.9.2024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8774" y="6238368"/>
            <a:ext cx="5364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4147" y="6237288"/>
            <a:ext cx="104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74579C77-9DC3-4139-BDA4-AA8FE7814479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39E4FCB-A0B7-4FDD-9FEE-ABE9CB14E18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855" y="5841288"/>
            <a:ext cx="176247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3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0" r:id="rId2"/>
    <p:sldLayoutId id="2147483818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Inter SemiBold" panose="02000503000000020004" pitchFamily="2" charset="0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1pPr>
      <a:lvl2pPr marL="36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2pPr>
      <a:lvl3pPr marL="54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3pPr>
      <a:lvl4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4pPr>
      <a:lvl5pPr marL="90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lang="fi-FI" sz="1600" kern="1200" dirty="0" smtClean="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3749">
          <p15:clr>
            <a:srgbClr val="F26B43"/>
          </p15:clr>
        </p15:guide>
        <p15:guide id="16" orient="horz" pos="2160">
          <p15:clr>
            <a:srgbClr val="F26B43"/>
          </p15:clr>
        </p15:guide>
        <p15:guide id="17" pos="7378">
          <p15:clr>
            <a:srgbClr val="F26B43"/>
          </p15:clr>
        </p15:guide>
        <p15:guide id="19" orient="horz" pos="210">
          <p15:clr>
            <a:srgbClr val="F26B43"/>
          </p15:clr>
        </p15:guide>
        <p15:guide id="20" orient="horz" pos="3929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1026">
          <p15:clr>
            <a:srgbClr val="F26B43"/>
          </p15:clr>
        </p15:guide>
        <p15:guide id="23" pos="1436">
          <p15:clr>
            <a:srgbClr val="F26B43"/>
          </p15:clr>
        </p15:guide>
        <p15:guide id="24" orient="horz" pos="3748">
          <p15:clr>
            <a:srgbClr val="F26B43"/>
          </p15:clr>
        </p15:guide>
        <p15:guide id="25" orient="horz" pos="4156">
          <p15:clr>
            <a:srgbClr val="F26B43"/>
          </p15:clr>
        </p15:guide>
        <p15:guide id="26" pos="2638">
          <p15:clr>
            <a:srgbClr val="F26B43"/>
          </p15:clr>
        </p15:guide>
        <p15:guide id="27" pos="5042">
          <p15:clr>
            <a:srgbClr val="F26B43"/>
          </p15:clr>
        </p15:guide>
        <p15:guide id="28" pos="6244">
          <p15:clr>
            <a:srgbClr val="F26B43"/>
          </p15:clr>
        </p15:guide>
        <p15:guide id="29" pos="3931">
          <p15:clr>
            <a:srgbClr val="F26B43"/>
          </p15:clr>
        </p15:guide>
        <p15:guide id="30" pos="302">
          <p15:clr>
            <a:srgbClr val="F26B43"/>
          </p15:clr>
        </p15:guide>
        <p15:guide id="31" pos="3840">
          <p15:clr>
            <a:srgbClr val="F26B43"/>
          </p15:clr>
        </p15:guide>
        <p15:guide id="32" orient="horz" pos="356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84188" y="333375"/>
            <a:ext cx="11228387" cy="9239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 dirty="0"/>
              <a:t>Muokkaa perustyyliä </a:t>
            </a:r>
            <a:br>
              <a:rPr lang="fi-FI" dirty="0"/>
            </a:br>
            <a:r>
              <a:rPr lang="fi-FI" dirty="0"/>
              <a:t>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84188" y="1628776"/>
            <a:ext cx="11228388" cy="4032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5592" y="6237288"/>
            <a:ext cx="1102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6D0B9357-9661-48F7-A1F2-C31C785BF849}" type="datetime1">
              <a:rPr lang="fi-FI" smtClean="0"/>
              <a:pPr/>
              <a:t>16.9.2024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8774" y="6238368"/>
            <a:ext cx="5364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4147" y="6237288"/>
            <a:ext cx="104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74579C77-9DC3-4139-BDA4-AA8FE7814479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A90264-ADE7-4A2C-897E-699C7EC3EC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855" y="5841288"/>
            <a:ext cx="176247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2" r:id="rId2"/>
    <p:sldLayoutId id="2147483849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Inter SemiBold" panose="02000503000000020004" pitchFamily="2" charset="0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1pPr>
      <a:lvl2pPr marL="36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2pPr>
      <a:lvl3pPr marL="54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3pPr>
      <a:lvl4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4pPr>
      <a:lvl5pPr marL="90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lang="fi-FI" sz="1600" kern="1200" dirty="0" smtClean="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3749">
          <p15:clr>
            <a:srgbClr val="F26B43"/>
          </p15:clr>
        </p15:guide>
        <p15:guide id="16" orient="horz" pos="2160">
          <p15:clr>
            <a:srgbClr val="F26B43"/>
          </p15:clr>
        </p15:guide>
        <p15:guide id="17" pos="7378">
          <p15:clr>
            <a:srgbClr val="F26B43"/>
          </p15:clr>
        </p15:guide>
        <p15:guide id="19" orient="horz" pos="210">
          <p15:clr>
            <a:srgbClr val="F26B43"/>
          </p15:clr>
        </p15:guide>
        <p15:guide id="20" orient="horz" pos="3929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1026">
          <p15:clr>
            <a:srgbClr val="F26B43"/>
          </p15:clr>
        </p15:guide>
        <p15:guide id="23" pos="1436">
          <p15:clr>
            <a:srgbClr val="F26B43"/>
          </p15:clr>
        </p15:guide>
        <p15:guide id="24" orient="horz" pos="3748">
          <p15:clr>
            <a:srgbClr val="F26B43"/>
          </p15:clr>
        </p15:guide>
        <p15:guide id="25" orient="horz" pos="4156">
          <p15:clr>
            <a:srgbClr val="F26B43"/>
          </p15:clr>
        </p15:guide>
        <p15:guide id="26" pos="2638">
          <p15:clr>
            <a:srgbClr val="F26B43"/>
          </p15:clr>
        </p15:guide>
        <p15:guide id="27" pos="5042">
          <p15:clr>
            <a:srgbClr val="F26B43"/>
          </p15:clr>
        </p15:guide>
        <p15:guide id="28" pos="6244">
          <p15:clr>
            <a:srgbClr val="F26B43"/>
          </p15:clr>
        </p15:guide>
        <p15:guide id="29" pos="3931">
          <p15:clr>
            <a:srgbClr val="F26B43"/>
          </p15:clr>
        </p15:guide>
        <p15:guide id="30" pos="302">
          <p15:clr>
            <a:srgbClr val="F26B43"/>
          </p15:clr>
        </p15:guide>
        <p15:guide id="31" pos="3840">
          <p15:clr>
            <a:srgbClr val="F26B43"/>
          </p15:clr>
        </p15:guide>
        <p15:guide id="32" orient="horz" pos="356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84188" y="333375"/>
            <a:ext cx="11228387" cy="9239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 dirty="0"/>
              <a:t>Muokkaa perustyyliä</a:t>
            </a:r>
            <a:br>
              <a:rPr lang="fi-FI" dirty="0"/>
            </a:br>
            <a:r>
              <a:rPr lang="fi-FI" dirty="0"/>
              <a:t>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84188" y="1628776"/>
            <a:ext cx="11228388" cy="4032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5592" y="6237288"/>
            <a:ext cx="1102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6D0B9357-9661-48F7-A1F2-C31C785BF849}" type="datetime1">
              <a:rPr lang="fi-FI" smtClean="0"/>
              <a:pPr/>
              <a:t>16.9.2024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8774" y="6238368"/>
            <a:ext cx="5364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4147" y="6237288"/>
            <a:ext cx="104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74579C77-9DC3-4139-BDA4-AA8FE7814479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3F00C9D-5125-4A28-A6EB-E0C81BE5DEA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855" y="5841288"/>
            <a:ext cx="176247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0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9" r:id="rId2"/>
    <p:sldLayoutId id="2147483798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Inter SemiBold" panose="02000503000000020004" pitchFamily="2" charset="0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1pPr>
      <a:lvl2pPr marL="36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2pPr>
      <a:lvl3pPr marL="54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3pPr>
      <a:lvl4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4pPr>
      <a:lvl5pPr marL="90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lang="fi-FI" sz="1600" kern="1200" dirty="0" smtClean="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3749">
          <p15:clr>
            <a:srgbClr val="F26B43"/>
          </p15:clr>
        </p15:guide>
        <p15:guide id="16" orient="horz" pos="2160">
          <p15:clr>
            <a:srgbClr val="F26B43"/>
          </p15:clr>
        </p15:guide>
        <p15:guide id="17" pos="7378">
          <p15:clr>
            <a:srgbClr val="F26B43"/>
          </p15:clr>
        </p15:guide>
        <p15:guide id="19" orient="horz" pos="210">
          <p15:clr>
            <a:srgbClr val="F26B43"/>
          </p15:clr>
        </p15:guide>
        <p15:guide id="20" orient="horz" pos="3929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1026">
          <p15:clr>
            <a:srgbClr val="F26B43"/>
          </p15:clr>
        </p15:guide>
        <p15:guide id="23" pos="1436">
          <p15:clr>
            <a:srgbClr val="F26B43"/>
          </p15:clr>
        </p15:guide>
        <p15:guide id="24" orient="horz" pos="3748">
          <p15:clr>
            <a:srgbClr val="F26B43"/>
          </p15:clr>
        </p15:guide>
        <p15:guide id="25" orient="horz" pos="4156">
          <p15:clr>
            <a:srgbClr val="F26B43"/>
          </p15:clr>
        </p15:guide>
        <p15:guide id="26" pos="2638">
          <p15:clr>
            <a:srgbClr val="F26B43"/>
          </p15:clr>
        </p15:guide>
        <p15:guide id="27" pos="5042">
          <p15:clr>
            <a:srgbClr val="F26B43"/>
          </p15:clr>
        </p15:guide>
        <p15:guide id="28" pos="6244">
          <p15:clr>
            <a:srgbClr val="F26B43"/>
          </p15:clr>
        </p15:guide>
        <p15:guide id="29" pos="3931">
          <p15:clr>
            <a:srgbClr val="F26B43"/>
          </p15:clr>
        </p15:guide>
        <p15:guide id="30" pos="302">
          <p15:clr>
            <a:srgbClr val="F26B43"/>
          </p15:clr>
        </p15:guide>
        <p15:guide id="31" pos="3840">
          <p15:clr>
            <a:srgbClr val="F26B43"/>
          </p15:clr>
        </p15:guide>
        <p15:guide id="32" orient="horz" pos="35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PvsbaxxuW8o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oem-cEP0ySo" TargetMode="Externa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jpeg"/><Relationship Id="rId4" Type="http://schemas.openxmlformats.org/officeDocument/2006/relationships/image" Target="../media/image3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1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image" Target="../media/image26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9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C59B743-6646-116D-E1DE-FD84EBF9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967037"/>
            <a:ext cx="5472113" cy="923925"/>
          </a:xfrm>
        </p:spPr>
        <p:txBody>
          <a:bodyPr/>
          <a:lstStyle/>
          <a:p>
            <a:pPr algn="ctr"/>
            <a:r>
              <a:rPr lang="en-US" dirty="0"/>
              <a:t>TULIKETTU TURVANASI</a:t>
            </a:r>
            <a:br>
              <a:rPr lang="en-US" dirty="0"/>
            </a:br>
            <a:r>
              <a:rPr lang="en-US" dirty="0"/>
              <a:t>2.LUOKKA</a:t>
            </a:r>
          </a:p>
        </p:txBody>
      </p:sp>
      <p:pic>
        <p:nvPicPr>
          <p:cNvPr id="5" name="Kuva 4" descr="Pirkanmaan pelastuslaitoksen Tulikettu-hahmo.">
            <a:extLst>
              <a:ext uri="{FF2B5EF4-FFF2-40B4-BE49-F238E27FC236}">
                <a16:creationId xmlns:a16="http://schemas.microsoft.com/office/drawing/2014/main" id="{F1DF31A3-236F-BF94-8F19-7A4C4C050C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6240463" y="10"/>
            <a:ext cx="5951536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3674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CC9509-3FD8-5D41-A620-3F433FFE6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Miten toimia, jos palovaroitin </a:t>
            </a:r>
            <a:r>
              <a:rPr lang="fi-FI" dirty="0" err="1"/>
              <a:t>piippaa</a:t>
            </a:r>
            <a:r>
              <a:rPr lang="fi-FI" dirty="0"/>
              <a:t> kotona?</a:t>
            </a:r>
          </a:p>
        </p:txBody>
      </p:sp>
      <p:pic>
        <p:nvPicPr>
          <p:cNvPr id="5" name="Sisällön paikkamerkki 4" descr="Kuvassa kännykän muotoinen kuvio vaakatasossa.">
            <a:extLst>
              <a:ext uri="{FF2B5EF4-FFF2-40B4-BE49-F238E27FC236}">
                <a16:creationId xmlns:a16="http://schemas.microsoft.com/office/drawing/2014/main" id="{80341503-95D6-FAAE-6EEB-B648DA48EBF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620" y="1628775"/>
            <a:ext cx="8414759" cy="4032250"/>
          </a:xfr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4DB41319-54ED-3CE7-952D-FA12F1908CF8}"/>
              </a:ext>
            </a:extLst>
          </p:cNvPr>
          <p:cNvSpPr txBox="1"/>
          <p:nvPr/>
        </p:nvSpPr>
        <p:spPr>
          <a:xfrm>
            <a:off x="3547544" y="3244334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hlinkClick r:id="rId4"/>
              </a:rPr>
              <a:t>Tulikettu - palovaroitin (youtube.com)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03321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9322E2-80DD-CCA5-2DD9-118268793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06" y="423938"/>
            <a:ext cx="11228387" cy="923925"/>
          </a:xfrm>
        </p:spPr>
        <p:txBody>
          <a:bodyPr/>
          <a:lstStyle/>
          <a:p>
            <a:pPr algn="ctr"/>
            <a:r>
              <a:rPr lang="fi-FI" dirty="0"/>
              <a:t>Toiminta tulipalotilanteessa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BDE8F8DC-0E77-4291-0420-B85101BEC7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271464" y="2564904"/>
            <a:ext cx="2664296" cy="15696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2400" dirty="0"/>
              <a:t>PELASTA</a:t>
            </a:r>
          </a:p>
          <a:p>
            <a:pPr algn="ctr"/>
            <a:r>
              <a:rPr lang="fi-FI" sz="2400" dirty="0"/>
              <a:t>POISTU</a:t>
            </a:r>
          </a:p>
          <a:p>
            <a:pPr algn="ctr"/>
            <a:r>
              <a:rPr lang="fi-FI" sz="2400" dirty="0"/>
              <a:t>RAJOITA</a:t>
            </a:r>
          </a:p>
          <a:p>
            <a:pPr algn="ctr"/>
            <a:r>
              <a:rPr lang="fi-FI" sz="2400" dirty="0"/>
              <a:t>SOITA 112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9BB20F8-D522-631B-41CA-AF1DF0CECA1D}"/>
              </a:ext>
            </a:extLst>
          </p:cNvPr>
          <p:cNvSpPr txBox="1"/>
          <p:nvPr/>
        </p:nvSpPr>
        <p:spPr>
          <a:xfrm>
            <a:off x="7658266" y="1610872"/>
            <a:ext cx="3528392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2400" dirty="0">
                <a:solidFill>
                  <a:schemeClr val="bg1"/>
                </a:solidFill>
              </a:rPr>
              <a:t>OPASTA JA MENE KOKOONTUMIS-PAIKALLE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296A7B3-A60F-5CBA-D853-D7488567670F}"/>
              </a:ext>
            </a:extLst>
          </p:cNvPr>
          <p:cNvSpPr txBox="1"/>
          <p:nvPr/>
        </p:nvSpPr>
        <p:spPr>
          <a:xfrm>
            <a:off x="7658266" y="4066046"/>
            <a:ext cx="3528392" cy="1569660"/>
          </a:xfrm>
          <a:prstGeom prst="rect">
            <a:avLst/>
          </a:prstGeom>
          <a:solidFill>
            <a:srgbClr val="8E4384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2400" dirty="0">
                <a:solidFill>
                  <a:schemeClr val="bg1"/>
                </a:solidFill>
              </a:rPr>
              <a:t>JOS RAPPUKÄYTÄVÄSSÄ ON SAVUA, PYSY ASUNNOSSA!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C402121E-8D06-5210-00A2-54FB0C0B8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1918326"/>
            <a:ext cx="2329119" cy="3693814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D3A0EE5C-CD4D-5F6E-9358-FAD981814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173" y="1901973"/>
            <a:ext cx="791264" cy="7545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31133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468577-6FF4-E68A-E7E3-BDA851326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984" y="2967037"/>
            <a:ext cx="5472338" cy="923925"/>
          </a:xfrm>
        </p:spPr>
        <p:txBody>
          <a:bodyPr/>
          <a:lstStyle/>
          <a:p>
            <a:pPr algn="ctr"/>
            <a:r>
              <a:rPr lang="fi-FI" dirty="0"/>
              <a:t>TURVALLISESTI LIIKENTEESSÄ</a:t>
            </a:r>
          </a:p>
        </p:txBody>
      </p:sp>
      <p:pic>
        <p:nvPicPr>
          <p:cNvPr id="5" name="Kuva 4" descr="Piirroshahmo, jolla pyöräilykypärä päässä.">
            <a:extLst>
              <a:ext uri="{FF2B5EF4-FFF2-40B4-BE49-F238E27FC236}">
                <a16:creationId xmlns:a16="http://schemas.microsoft.com/office/drawing/2014/main" id="{773EB4E1-2F3D-E651-B407-2E42B66CD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5520" y="1562100"/>
            <a:ext cx="2952750" cy="3733800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6954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8EAC29-484A-0033-8497-3DA92BF34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1645" y="2967037"/>
            <a:ext cx="5472113" cy="923925"/>
          </a:xfrm>
        </p:spPr>
        <p:txBody>
          <a:bodyPr/>
          <a:lstStyle/>
          <a:p>
            <a:pPr algn="ctr"/>
            <a:r>
              <a:rPr lang="fi-FI" dirty="0"/>
              <a:t>Muista aina liikennesäännöt ja noudata niitä.</a:t>
            </a:r>
          </a:p>
        </p:txBody>
      </p:sp>
      <p:pic>
        <p:nvPicPr>
          <p:cNvPr id="6" name="Kuvan paikkamerkki 5" descr="Kuva maantiestä, jossa keltaista sulkuviivaa.">
            <a:extLst>
              <a:ext uri="{FF2B5EF4-FFF2-40B4-BE49-F238E27FC236}">
                <a16:creationId xmlns:a16="http://schemas.microsoft.com/office/drawing/2014/main" id="{264333F8-02EE-A541-26CE-5E50E15FA49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Picture 2" descr="Suojatien merkki.">
            <a:extLst>
              <a:ext uri="{FF2B5EF4-FFF2-40B4-BE49-F238E27FC236}">
                <a16:creationId xmlns:a16="http://schemas.microsoft.com/office/drawing/2014/main" id="{76FDE403-356F-75AA-BBA9-403548A9D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4509120"/>
            <a:ext cx="1625024" cy="1625024"/>
          </a:xfrm>
          <a:prstGeom prst="rect">
            <a:avLst/>
          </a:prstGeom>
          <a:noFill/>
          <a:effectLst>
            <a:glow rad="3937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uva 7" descr="Liikennemerkki.">
            <a:extLst>
              <a:ext uri="{FF2B5EF4-FFF2-40B4-BE49-F238E27FC236}">
                <a16:creationId xmlns:a16="http://schemas.microsoft.com/office/drawing/2014/main" id="{8C657481-1305-A9F7-5EA7-CC2874D74D3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293530"/>
            <a:ext cx="2271374" cy="227137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92DED674-0985-AD73-00C2-9B1AA6CE3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74567" y="3941133"/>
            <a:ext cx="556674" cy="70392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66591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324BE7-7DCB-E509-EFC3-59C55A404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402396"/>
            <a:ext cx="11228387" cy="923925"/>
          </a:xfrm>
        </p:spPr>
        <p:txBody>
          <a:bodyPr/>
          <a:lstStyle/>
          <a:p>
            <a:r>
              <a:rPr lang="fi-FI" dirty="0"/>
              <a:t>Pyöräile turvallisesti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CB4C2E2-2E16-7E92-2289-0E65B19F19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5400" y="1628776"/>
            <a:ext cx="5472113" cy="4032250"/>
          </a:xfrm>
        </p:spPr>
        <p:txBody>
          <a:bodyPr/>
          <a:lstStyle/>
          <a:p>
            <a:r>
              <a:rPr lang="fi-FI" dirty="0"/>
              <a:t>Alle 12-vuotias lapsi saa ajaa pyörätiellä sekä jalkakäytävällä.</a:t>
            </a:r>
          </a:p>
          <a:p>
            <a:r>
              <a:rPr lang="fi-FI" dirty="0"/>
              <a:t>Pyörätiellä ajetaan oikeassa reunassa.</a:t>
            </a:r>
          </a:p>
          <a:p>
            <a:r>
              <a:rPr lang="fi-FI" dirty="0"/>
              <a:t>Jos käytössäsi ei ole pyörätietä, aja tien oikeassa reunassa erityistä varovaisuutta noudattaen.</a:t>
            </a:r>
          </a:p>
        </p:txBody>
      </p:sp>
      <p:pic>
        <p:nvPicPr>
          <p:cNvPr id="1026" name="Picture 2" descr="Jotain uutta, paljon vanhaa - tieliikennelaki uudistui | Airut">
            <a:extLst>
              <a:ext uri="{FF2B5EF4-FFF2-40B4-BE49-F238E27FC236}">
                <a16:creationId xmlns:a16="http://schemas.microsoft.com/office/drawing/2014/main" id="{C3A76516-2B16-AD0C-BC40-79D4D9A51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8128" y="1719456"/>
            <a:ext cx="3647728" cy="451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47A0FE28-0067-2D63-2DBE-7C6DDCD63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12334" y="1825660"/>
            <a:ext cx="767043" cy="969938"/>
          </a:xfrm>
          <a:prstGeom prst="rect">
            <a:avLst/>
          </a:prstGeom>
          <a:effectLst/>
        </p:spPr>
      </p:pic>
      <p:sp>
        <p:nvSpPr>
          <p:cNvPr id="6" name="Puhekupla: Soikea 5" descr="Sininen puhekupla, jossa teksti muista kypärä.">
            <a:extLst>
              <a:ext uri="{FF2B5EF4-FFF2-40B4-BE49-F238E27FC236}">
                <a16:creationId xmlns:a16="http://schemas.microsoft.com/office/drawing/2014/main" id="{0E508651-985C-C8C8-8822-2D4FB088F1B5}"/>
              </a:ext>
            </a:extLst>
          </p:cNvPr>
          <p:cNvSpPr/>
          <p:nvPr/>
        </p:nvSpPr>
        <p:spPr>
          <a:xfrm flipH="1">
            <a:off x="8460157" y="485031"/>
            <a:ext cx="2747682" cy="1340629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E8F3EE13-443E-9645-BEEE-37AA35E29918}"/>
              </a:ext>
            </a:extLst>
          </p:cNvPr>
          <p:cNvSpPr txBox="1"/>
          <p:nvPr/>
        </p:nvSpPr>
        <p:spPr>
          <a:xfrm>
            <a:off x="8891535" y="924514"/>
            <a:ext cx="235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chemeClr val="bg1"/>
                </a:solidFill>
              </a:rPr>
              <a:t>Muista kypärä!</a:t>
            </a:r>
          </a:p>
        </p:txBody>
      </p:sp>
    </p:spTree>
    <p:extLst>
      <p:ext uri="{BB962C8B-B14F-4D97-AF65-F5344CB8AC3E}">
        <p14:creationId xmlns:p14="http://schemas.microsoft.com/office/powerpoint/2010/main" val="686649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75A753-5EED-C1C7-87B0-27E3B8313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Kuinka toimia, jos pyöräillessä käy vahinko?</a:t>
            </a:r>
          </a:p>
        </p:txBody>
      </p:sp>
      <p:pic>
        <p:nvPicPr>
          <p:cNvPr id="5" name="Sisällön paikkamerkki 4" descr="Kuvassa kännykkä vaakatasossa.">
            <a:extLst>
              <a:ext uri="{FF2B5EF4-FFF2-40B4-BE49-F238E27FC236}">
                <a16:creationId xmlns:a16="http://schemas.microsoft.com/office/drawing/2014/main" id="{C9727A6A-88FA-8917-4B36-5CF3225D3EE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620" y="1556792"/>
            <a:ext cx="8414759" cy="4032250"/>
          </a:xfr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7C639E5C-517B-34EE-C389-A72DBA929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7408" y="443375"/>
            <a:ext cx="556674" cy="703923"/>
          </a:xfrm>
          <a:prstGeom prst="rect">
            <a:avLst/>
          </a:prstGeom>
          <a:effectLst/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4862F993-DC53-6DD9-20C5-97BE2826A5E7}"/>
              </a:ext>
            </a:extLst>
          </p:cNvPr>
          <p:cNvSpPr txBox="1"/>
          <p:nvPr/>
        </p:nvSpPr>
        <p:spPr>
          <a:xfrm>
            <a:off x="3791743" y="320016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hlinkClick r:id="rId6"/>
              </a:rPr>
              <a:t>Tulikettu - pyöräilyonnettomuus - YouTube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3215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324BE7-7DCB-E509-EFC3-59C55A404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401048"/>
            <a:ext cx="11228387" cy="923925"/>
          </a:xfrm>
        </p:spPr>
        <p:txBody>
          <a:bodyPr/>
          <a:lstStyle/>
          <a:p>
            <a:r>
              <a:rPr lang="fi-FI" dirty="0"/>
              <a:t>Suojatien käyttö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CB4C2E2-2E16-7E92-2289-0E65B19F19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5400" y="1556792"/>
            <a:ext cx="5472113" cy="4032250"/>
          </a:xfrm>
        </p:spPr>
        <p:txBody>
          <a:bodyPr/>
          <a:lstStyle/>
          <a:p>
            <a:r>
              <a:rPr lang="fi-FI" dirty="0"/>
              <a:t>Käytä suojatietä aina, kun se on mahdollista.</a:t>
            </a:r>
          </a:p>
          <a:p>
            <a:r>
              <a:rPr lang="fi-FI" dirty="0"/>
              <a:t>Älä juokse suojatielle.</a:t>
            </a:r>
          </a:p>
          <a:p>
            <a:r>
              <a:rPr lang="fi-FI" dirty="0"/>
              <a:t>Odota, että autoilija on huomannut sinut ja pysähtynyt ennen kuin ylität suojatien.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7A0FE28-0067-2D63-2DBE-7C6DDCD63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8488" y="1856737"/>
            <a:ext cx="767043" cy="969938"/>
          </a:xfrm>
          <a:prstGeom prst="rect">
            <a:avLst/>
          </a:prstGeom>
          <a:effectLst/>
        </p:spPr>
      </p:pic>
      <p:sp>
        <p:nvSpPr>
          <p:cNvPr id="6" name="Puhekupla: Soikea 5" descr="Sininen puhekupla, jossa teksti muista kypärä.">
            <a:extLst>
              <a:ext uri="{FF2B5EF4-FFF2-40B4-BE49-F238E27FC236}">
                <a16:creationId xmlns:a16="http://schemas.microsoft.com/office/drawing/2014/main" id="{0E508651-985C-C8C8-8822-2D4FB088F1B5}"/>
              </a:ext>
            </a:extLst>
          </p:cNvPr>
          <p:cNvSpPr/>
          <p:nvPr/>
        </p:nvSpPr>
        <p:spPr>
          <a:xfrm flipH="1">
            <a:off x="8371976" y="585774"/>
            <a:ext cx="2747682" cy="1340629"/>
          </a:xfrm>
          <a:prstGeom prst="wedgeEllipseCallou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E8F3EE13-443E-9645-BEEE-37AA35E29918}"/>
              </a:ext>
            </a:extLst>
          </p:cNvPr>
          <p:cNvSpPr txBox="1"/>
          <p:nvPr/>
        </p:nvSpPr>
        <p:spPr>
          <a:xfrm>
            <a:off x="8605992" y="607367"/>
            <a:ext cx="235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/>
              <a:t>Ole </a:t>
            </a:r>
          </a:p>
          <a:p>
            <a:pPr algn="ctr"/>
            <a:r>
              <a:rPr lang="fi-FI" sz="2400" dirty="0"/>
              <a:t>tarkkana myös suojatiellä!</a:t>
            </a:r>
          </a:p>
        </p:txBody>
      </p:sp>
      <p:pic>
        <p:nvPicPr>
          <p:cNvPr id="12290" name="Picture 2" descr="Suojatiemerkki.">
            <a:extLst>
              <a:ext uri="{FF2B5EF4-FFF2-40B4-BE49-F238E27FC236}">
                <a16:creationId xmlns:a16="http://schemas.microsoft.com/office/drawing/2014/main" id="{548A69A8-5EAB-4C56-D485-025DAC546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883" y="2595400"/>
            <a:ext cx="2970794" cy="297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035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0C872D1-4440-F9AE-E9BD-3D2717863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6329" y="1023344"/>
            <a:ext cx="5472113" cy="923925"/>
          </a:xfrm>
        </p:spPr>
        <p:txBody>
          <a:bodyPr/>
          <a:lstStyle/>
          <a:p>
            <a:pPr algn="ctr"/>
            <a:r>
              <a:rPr lang="fi-FI" dirty="0"/>
              <a:t>Muista tarkkaavaisuus liikenteessä!</a:t>
            </a:r>
          </a:p>
        </p:txBody>
      </p:sp>
      <p:pic>
        <p:nvPicPr>
          <p:cNvPr id="6" name="Kuvan paikkamerkki 5" descr="Kuvassa liikennemerkki, jossa kaksi hahmoa kävelee ja katselee kännykkää samalla. Taustalla oikea ihminen sumeana kävelee kännykkä kädessä.">
            <a:extLst>
              <a:ext uri="{FF2B5EF4-FFF2-40B4-BE49-F238E27FC236}">
                <a16:creationId xmlns:a16="http://schemas.microsoft.com/office/drawing/2014/main" id="{352A6B14-29F9-430D-4292-AC562CCE9CD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5951536" cy="6858000"/>
          </a:xfrm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2CFD86A-0CC4-9BD3-C3F9-F623487E4C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84032" y="2620036"/>
            <a:ext cx="5472114" cy="4032473"/>
          </a:xfrm>
        </p:spPr>
        <p:txBody>
          <a:bodyPr/>
          <a:lstStyle/>
          <a:p>
            <a:r>
              <a:rPr lang="fi-FI" dirty="0"/>
              <a:t>Emme ole liikenteessä yksin.</a:t>
            </a:r>
          </a:p>
          <a:p>
            <a:r>
              <a:rPr lang="fi-FI" dirty="0"/>
              <a:t>Keskittyminen yhteen asiaan vie huomion muilta asioilta.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559409C-A014-9DB9-3174-3A42170137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92544" y="1586706"/>
            <a:ext cx="556674" cy="70392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37324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9595E4-A3A5-7359-190D-648DDFA36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Muista myös nämä!</a:t>
            </a:r>
          </a:p>
        </p:txBody>
      </p:sp>
      <p:pic>
        <p:nvPicPr>
          <p:cNvPr id="9" name="Kuvan paikkamerkki 8" descr="Kuvassa pelastusliivit.">
            <a:extLst>
              <a:ext uri="{FF2B5EF4-FFF2-40B4-BE49-F238E27FC236}">
                <a16:creationId xmlns:a16="http://schemas.microsoft.com/office/drawing/2014/main" id="{6C77484F-24A1-EDD7-A519-B2805F01CC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413" y="1556792"/>
            <a:ext cx="2628900" cy="2627312"/>
          </a:xfrm>
        </p:spPr>
      </p:pic>
      <p:pic>
        <p:nvPicPr>
          <p:cNvPr id="11" name="Kuvan paikkamerkki 10" descr="Kuvassa polkupyörän valo.">
            <a:extLst>
              <a:ext uri="{FF2B5EF4-FFF2-40B4-BE49-F238E27FC236}">
                <a16:creationId xmlns:a16="http://schemas.microsoft.com/office/drawing/2014/main" id="{1650DA83-118C-FDB4-9992-BA190E1B207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7088" y="476672"/>
            <a:ext cx="2628900" cy="2627313"/>
          </a:xfrm>
        </p:spPr>
      </p:pic>
      <p:pic>
        <p:nvPicPr>
          <p:cNvPr id="13" name="Kuvan paikkamerkki 12" descr="Kuvassa, kännykkä, jossa 112-sovellus.">
            <a:extLst>
              <a:ext uri="{FF2B5EF4-FFF2-40B4-BE49-F238E27FC236}">
                <a16:creationId xmlns:a16="http://schemas.microsoft.com/office/drawing/2014/main" id="{7E2E5505-DB62-85E7-F30E-BD0783B64AB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24801" y="692696"/>
            <a:ext cx="2627312" cy="2627313"/>
          </a:xfrm>
        </p:spPr>
      </p:pic>
      <p:pic>
        <p:nvPicPr>
          <p:cNvPr id="16" name="Kuvan paikkamerkki 10" descr="Kuvassa heijastin.">
            <a:extLst>
              <a:ext uri="{FF2B5EF4-FFF2-40B4-BE49-F238E27FC236}">
                <a16:creationId xmlns:a16="http://schemas.microsoft.com/office/drawing/2014/main" id="{CE54314C-CD3B-C546-055B-4F4803EA2B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657" y="3454792"/>
            <a:ext cx="2628900" cy="26273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5" name="Kuvan paikkamerkki 14" descr="Kuvassa turvavyö.">
            <a:extLst>
              <a:ext uri="{FF2B5EF4-FFF2-40B4-BE49-F238E27FC236}">
                <a16:creationId xmlns:a16="http://schemas.microsoft.com/office/drawing/2014/main" id="{F2DB4BBB-E7CB-8361-9ABC-E0D646FE9F2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60296" y="3645024"/>
            <a:ext cx="2628900" cy="2627313"/>
          </a:xfr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FB28866E-0E8F-A754-EF9F-6B8077D12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75623" y="4177352"/>
            <a:ext cx="1380729" cy="17459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39472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958232-30F3-9B51-D8DB-A3F4ECA6E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06" y="511215"/>
            <a:ext cx="11228387" cy="923925"/>
          </a:xfrm>
        </p:spPr>
        <p:txBody>
          <a:bodyPr/>
          <a:lstStyle/>
          <a:p>
            <a:pPr algn="ctr"/>
            <a:r>
              <a:rPr lang="fi-FI" dirty="0"/>
              <a:t>KIITOS, kun jaksoit kuunnella ja osallistua!</a:t>
            </a:r>
          </a:p>
        </p:txBody>
      </p:sp>
      <p:pic>
        <p:nvPicPr>
          <p:cNvPr id="4" name="Kuva 3" descr="Piirroshahmo liekistä, jolla on kasvot.">
            <a:extLst>
              <a:ext uri="{FF2B5EF4-FFF2-40B4-BE49-F238E27FC236}">
                <a16:creationId xmlns:a16="http://schemas.microsoft.com/office/drawing/2014/main" id="{394CB596-30A3-0D21-596F-C9717DD37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3352" y="2204864"/>
            <a:ext cx="2855798" cy="2723313"/>
          </a:xfrm>
          <a:prstGeom prst="rect">
            <a:avLst/>
          </a:prstGeom>
          <a:effectLst>
            <a:reflection blurRad="6350" stA="50000" endA="300" endPos="55500" dist="101600" dir="5400000" sy="-100000" algn="bl" rotWithShape="0"/>
          </a:effectLst>
        </p:spPr>
      </p:pic>
      <p:pic>
        <p:nvPicPr>
          <p:cNvPr id="3" name="Kuva 2" descr="Piirroshahmo, jolla pyöräilykypärä päässä.">
            <a:extLst>
              <a:ext uri="{FF2B5EF4-FFF2-40B4-BE49-F238E27FC236}">
                <a16:creationId xmlns:a16="http://schemas.microsoft.com/office/drawing/2014/main" id="{1AB3F7D1-4742-EDA0-C9F8-375656C96C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03712" y="1987652"/>
            <a:ext cx="2497189" cy="3157736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Kuva 4" descr="Punainen piirroshahmokissa.">
            <a:extLst>
              <a:ext uri="{FF2B5EF4-FFF2-40B4-BE49-F238E27FC236}">
                <a16:creationId xmlns:a16="http://schemas.microsoft.com/office/drawing/2014/main" id="{4C7AA007-D4AC-CCF5-0F3C-29991AB9E5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85463" y="2204864"/>
            <a:ext cx="2531611" cy="2904608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Kuva 5" descr="Tulikettu-piirroshahmo.&#10;">
            <a:extLst>
              <a:ext uri="{FF2B5EF4-FFF2-40B4-BE49-F238E27FC236}">
                <a16:creationId xmlns:a16="http://schemas.microsoft.com/office/drawing/2014/main" id="{92FB7434-244E-E0FA-AA86-456C9DE5CAB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461" y="1924463"/>
            <a:ext cx="2497188" cy="396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37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2815DA-FE79-C30C-1028-0CC31E5F7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KOULUTUKSEN AIHEET</a:t>
            </a:r>
          </a:p>
        </p:txBody>
      </p:sp>
      <p:pic>
        <p:nvPicPr>
          <p:cNvPr id="3" name="Kuva 2" descr="Punainen piirroshahmokissa punaisella korttipohjalla. Hämmästynyt ilme.">
            <a:extLst>
              <a:ext uri="{FF2B5EF4-FFF2-40B4-BE49-F238E27FC236}">
                <a16:creationId xmlns:a16="http://schemas.microsoft.com/office/drawing/2014/main" id="{959AC54C-4F37-4E79-1A42-78CB36189E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504">
            <a:off x="1366568" y="1623349"/>
            <a:ext cx="2092388" cy="3016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uva 3" descr="Tulenliekki-piirroshahmo vaaleanpunaisella korttipohjalla.">
            <a:extLst>
              <a:ext uri="{FF2B5EF4-FFF2-40B4-BE49-F238E27FC236}">
                <a16:creationId xmlns:a16="http://schemas.microsoft.com/office/drawing/2014/main" id="{883AA8BB-0530-8D51-0CCE-2BCF703F6E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15" y="1798316"/>
            <a:ext cx="2101569" cy="3029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uva 4" descr="Eläinpiirroshahmo pyöräilykypärä päässä ruskealla korttipohjalla.">
            <a:extLst>
              <a:ext uri="{FF2B5EF4-FFF2-40B4-BE49-F238E27FC236}">
                <a16:creationId xmlns:a16="http://schemas.microsoft.com/office/drawing/2014/main" id="{8B7D6FE7-65C6-C78E-8C17-C53B7B9D13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164">
            <a:off x="8706804" y="1798313"/>
            <a:ext cx="2101569" cy="3029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kstiruutu 5" descr="Tekstilaatikko, jossa lukee puhutaan turvallisuudesta.">
            <a:extLst>
              <a:ext uri="{FF2B5EF4-FFF2-40B4-BE49-F238E27FC236}">
                <a16:creationId xmlns:a16="http://schemas.microsoft.com/office/drawing/2014/main" id="{62B503DE-141A-3F89-F959-789220CE4206}"/>
              </a:ext>
            </a:extLst>
          </p:cNvPr>
          <p:cNvSpPr txBox="1"/>
          <p:nvPr/>
        </p:nvSpPr>
        <p:spPr>
          <a:xfrm rot="21133457">
            <a:off x="1343029" y="4782203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Puhutaan turvallisuudesta</a:t>
            </a:r>
          </a:p>
        </p:txBody>
      </p:sp>
      <p:sp>
        <p:nvSpPr>
          <p:cNvPr id="7" name="Tekstiruutu 6" descr="Tekstilaatikko, jossa lukee toiminta tulipalossa.">
            <a:extLst>
              <a:ext uri="{FF2B5EF4-FFF2-40B4-BE49-F238E27FC236}">
                <a16:creationId xmlns:a16="http://schemas.microsoft.com/office/drawing/2014/main" id="{31708A4D-344E-DBEF-0695-87B77ED17F99}"/>
              </a:ext>
            </a:extLst>
          </p:cNvPr>
          <p:cNvSpPr txBox="1"/>
          <p:nvPr/>
        </p:nvSpPr>
        <p:spPr>
          <a:xfrm>
            <a:off x="4655839" y="499408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Toiminta tulipalossa</a:t>
            </a:r>
          </a:p>
        </p:txBody>
      </p:sp>
      <p:sp>
        <p:nvSpPr>
          <p:cNvPr id="8" name="Tekstiruutu 7" descr="Tekstilaatikko, jossa lukee turvallisesti liikenteessä.">
            <a:extLst>
              <a:ext uri="{FF2B5EF4-FFF2-40B4-BE49-F238E27FC236}">
                <a16:creationId xmlns:a16="http://schemas.microsoft.com/office/drawing/2014/main" id="{98E45F58-EF23-BA95-5F50-D6068AA34E58}"/>
              </a:ext>
            </a:extLst>
          </p:cNvPr>
          <p:cNvSpPr txBox="1"/>
          <p:nvPr/>
        </p:nvSpPr>
        <p:spPr>
          <a:xfrm rot="520050">
            <a:off x="7999659" y="4977039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Turvallisesti liikenteessä</a:t>
            </a:r>
          </a:p>
        </p:txBody>
      </p:sp>
    </p:spTree>
    <p:extLst>
      <p:ext uri="{BB962C8B-B14F-4D97-AF65-F5344CB8AC3E}">
        <p14:creationId xmlns:p14="http://schemas.microsoft.com/office/powerpoint/2010/main" val="68330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511493-E77B-A7E4-3A9B-D2D59914D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967037"/>
            <a:ext cx="5472338" cy="923925"/>
          </a:xfrm>
        </p:spPr>
        <p:txBody>
          <a:bodyPr/>
          <a:lstStyle/>
          <a:p>
            <a:pPr algn="ctr"/>
            <a:r>
              <a:rPr lang="fi-FI" dirty="0"/>
              <a:t>PUHUTAAN TURVALLISUUDESTA</a:t>
            </a:r>
          </a:p>
        </p:txBody>
      </p:sp>
      <p:pic>
        <p:nvPicPr>
          <p:cNvPr id="5" name="Kuva 4" descr="Punainen piirroshahmokissa.">
            <a:extLst>
              <a:ext uri="{FF2B5EF4-FFF2-40B4-BE49-F238E27FC236}">
                <a16:creationId xmlns:a16="http://schemas.microsoft.com/office/drawing/2014/main" id="{D6EF606B-9656-3CF0-51EE-6BBA90424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3512" y="1844824"/>
            <a:ext cx="3064121" cy="3515576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6356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3395461-036C-1225-D672-43528DBD5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06" y="454335"/>
            <a:ext cx="11228387" cy="923925"/>
          </a:xfrm>
        </p:spPr>
        <p:txBody>
          <a:bodyPr anchor="ctr">
            <a:normAutofit/>
          </a:bodyPr>
          <a:lstStyle/>
          <a:p>
            <a:pPr algn="ctr"/>
            <a:r>
              <a:rPr lang="en-US" dirty="0" err="1"/>
              <a:t>Hätänumerosta</a:t>
            </a:r>
            <a:r>
              <a:rPr lang="en-US" dirty="0"/>
              <a:t> 112 </a:t>
            </a:r>
            <a:r>
              <a:rPr lang="en-US" dirty="0" err="1"/>
              <a:t>saa</a:t>
            </a:r>
            <a:r>
              <a:rPr lang="en-US" dirty="0"/>
              <a:t> </a:t>
            </a:r>
            <a:r>
              <a:rPr lang="en-US" dirty="0" err="1"/>
              <a:t>hätätilanteessa</a:t>
            </a:r>
            <a:r>
              <a:rPr lang="en-US" dirty="0"/>
              <a:t> </a:t>
            </a:r>
            <a:r>
              <a:rPr lang="en-US" dirty="0" err="1"/>
              <a:t>apua</a:t>
            </a:r>
            <a:endParaRPr lang="en-US" dirty="0"/>
          </a:p>
        </p:txBody>
      </p:sp>
      <p:pic>
        <p:nvPicPr>
          <p:cNvPr id="5" name="Sisällön paikkamerkki 4" descr="Kuvassa ensihoitaja, palomies ja poliisi työvaatteissaan selin kameraan.">
            <a:extLst>
              <a:ext uri="{FF2B5EF4-FFF2-40B4-BE49-F238E27FC236}">
                <a16:creationId xmlns:a16="http://schemas.microsoft.com/office/drawing/2014/main" id="{458EDDBC-EB20-4FDE-62AF-E01B22536A3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03278" y="1628800"/>
            <a:ext cx="5812308" cy="3690816"/>
          </a:xfrm>
          <a:noFill/>
        </p:spPr>
      </p:pic>
      <p:pic>
        <p:nvPicPr>
          <p:cNvPr id="2" name="Kuva 1" descr="Sininen ruutu, jossa hätänumero 112 ja alla teksti Suomi.">
            <a:extLst>
              <a:ext uri="{FF2B5EF4-FFF2-40B4-BE49-F238E27FC236}">
                <a16:creationId xmlns:a16="http://schemas.microsoft.com/office/drawing/2014/main" id="{8F8D571F-3C73-7CE2-6809-565354CEF9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2070052"/>
            <a:ext cx="3024336" cy="3024336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7DF4503C-E452-E09A-63EF-7D96EB57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6160" y="1916832"/>
            <a:ext cx="654296" cy="75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50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A92A4-02BC-4937-524E-B7913301B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908" y="575012"/>
            <a:ext cx="11228387" cy="923925"/>
          </a:xfrm>
        </p:spPr>
        <p:txBody>
          <a:bodyPr/>
          <a:lstStyle/>
          <a:p>
            <a:r>
              <a:rPr lang="fi-FI" dirty="0"/>
              <a:t>Hätänumeroon soittaminen</a:t>
            </a:r>
          </a:p>
        </p:txBody>
      </p:sp>
      <p:pic>
        <p:nvPicPr>
          <p:cNvPr id="4" name="Kuva 3" descr="Sarjakuva, jossa piirrosahahmolla puhekupla ja teksti kerro mitä on tapahtunut.">
            <a:extLst>
              <a:ext uri="{FF2B5EF4-FFF2-40B4-BE49-F238E27FC236}">
                <a16:creationId xmlns:a16="http://schemas.microsoft.com/office/drawing/2014/main" id="{B27D6815-7942-63B5-9BDF-69EB0A5751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05109" y="677357"/>
            <a:ext cx="2829066" cy="4019126"/>
          </a:xfrm>
          <a:prstGeom prst="rect">
            <a:avLst/>
          </a:prstGeom>
        </p:spPr>
      </p:pic>
      <p:pic>
        <p:nvPicPr>
          <p:cNvPr id="5" name="Kuva 4" descr="Sarjakuva, jossa talon kuva ja teksti kerro tarkka osoite.">
            <a:extLst>
              <a:ext uri="{FF2B5EF4-FFF2-40B4-BE49-F238E27FC236}">
                <a16:creationId xmlns:a16="http://schemas.microsoft.com/office/drawing/2014/main" id="{C0D4E65A-D7F9-14FD-45C8-BAAECC89CF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80376" y="682693"/>
            <a:ext cx="2119890" cy="4018513"/>
          </a:xfrm>
          <a:prstGeom prst="rect">
            <a:avLst/>
          </a:prstGeom>
        </p:spPr>
      </p:pic>
      <p:pic>
        <p:nvPicPr>
          <p:cNvPr id="8" name="Kuva 7" descr="Sarjakuva, jossa puhelimen luurin kuva ja teksti lopeta puhelu vasta luvan saatuasi.">
            <a:extLst>
              <a:ext uri="{FF2B5EF4-FFF2-40B4-BE49-F238E27FC236}">
                <a16:creationId xmlns:a16="http://schemas.microsoft.com/office/drawing/2014/main" id="{AC28EB32-6DF3-2151-784B-B06E9A2E10A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22432" y="4841679"/>
            <a:ext cx="1582037" cy="1356032"/>
          </a:xfrm>
          <a:prstGeom prst="rect">
            <a:avLst/>
          </a:prstGeom>
        </p:spPr>
      </p:pic>
      <p:pic>
        <p:nvPicPr>
          <p:cNvPr id="9" name="Kuva 8" descr="Sininen tekstilaatikko, jossa lukee yleinen hätänumero on 112.">
            <a:extLst>
              <a:ext uri="{FF2B5EF4-FFF2-40B4-BE49-F238E27FC236}">
                <a16:creationId xmlns:a16="http://schemas.microsoft.com/office/drawing/2014/main" id="{731E1F3D-C06B-E4B6-C7E7-E3342DAEF74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4188" y="2498109"/>
            <a:ext cx="5179764" cy="1108456"/>
          </a:xfrm>
          <a:prstGeom prst="rect">
            <a:avLst/>
          </a:prstGeom>
        </p:spPr>
      </p:pic>
      <p:pic>
        <p:nvPicPr>
          <p:cNvPr id="6" name="Kuva 5" descr="Sarjakuva, jossa puhekuplia ja teksti vastaa kysymyksiin.">
            <a:extLst>
              <a:ext uri="{FF2B5EF4-FFF2-40B4-BE49-F238E27FC236}">
                <a16:creationId xmlns:a16="http://schemas.microsoft.com/office/drawing/2014/main" id="{7E6C5F45-6ABD-073C-1C3C-E646E050476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72254" y="4797152"/>
            <a:ext cx="1648923" cy="1372708"/>
          </a:xfrm>
          <a:prstGeom prst="rect">
            <a:avLst/>
          </a:prstGeom>
        </p:spPr>
      </p:pic>
      <p:pic>
        <p:nvPicPr>
          <p:cNvPr id="3" name="Kuva 2" descr="Sarjakuva, jossa piirroshahmolla kännykässä numero 112 ja teksti soita hätäpuhelu itse, jos voit.">
            <a:extLst>
              <a:ext uri="{FF2B5EF4-FFF2-40B4-BE49-F238E27FC236}">
                <a16:creationId xmlns:a16="http://schemas.microsoft.com/office/drawing/2014/main" id="{BE104FE3-538B-5BE3-1D45-33513DAEACC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905522" y="675681"/>
            <a:ext cx="2506753" cy="4020802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311DB858-D942-CE14-D68E-1AFC8081D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84188" y="1850846"/>
            <a:ext cx="654296" cy="750697"/>
          </a:xfrm>
          <a:prstGeom prst="rect">
            <a:avLst/>
          </a:prstGeom>
        </p:spPr>
      </p:pic>
      <p:pic>
        <p:nvPicPr>
          <p:cNvPr id="7" name="Kuva 6" descr="Sarjakuva, jossa piirroshahmo päättäväisen näköisenä ja teksti toimi annettujen ohjeiden mukaisesti.">
            <a:extLst>
              <a:ext uri="{FF2B5EF4-FFF2-40B4-BE49-F238E27FC236}">
                <a16:creationId xmlns:a16="http://schemas.microsoft.com/office/drawing/2014/main" id="{6DAB76F8-F8E5-13DB-1EAB-84149104B15F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405109" y="3848026"/>
            <a:ext cx="2642297" cy="202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5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78D95B-2C9F-1EE0-DAD0-896CEF7C0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40" y="749847"/>
            <a:ext cx="5472113" cy="923925"/>
          </a:xfrm>
        </p:spPr>
        <p:txBody>
          <a:bodyPr/>
          <a:lstStyle/>
          <a:p>
            <a:pPr algn="ctr"/>
            <a:r>
              <a:rPr lang="fi-FI" dirty="0"/>
              <a:t>Hätänumeroon soittaminen ei maksa mitään</a:t>
            </a:r>
          </a:p>
        </p:txBody>
      </p:sp>
      <p:pic>
        <p:nvPicPr>
          <p:cNvPr id="6" name="Kuvan paikkamerkki 5" descr="Kuvassa hätäkeskuspäivystäjä.">
            <a:extLst>
              <a:ext uri="{FF2B5EF4-FFF2-40B4-BE49-F238E27FC236}">
                <a16:creationId xmlns:a16="http://schemas.microsoft.com/office/drawing/2014/main" id="{62FCDEFA-D605-E0F5-4083-B8D588F467F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2"/>
          <a:stretch/>
        </p:blipFill>
        <p:spPr>
          <a:xfrm>
            <a:off x="2" y="0"/>
            <a:ext cx="6095998" cy="6858000"/>
          </a:xfrm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D61E1BC-8EBD-9FAD-D8EB-54DABA74C1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17074" y="2204864"/>
            <a:ext cx="4896543" cy="4032473"/>
          </a:xfrm>
        </p:spPr>
        <p:txBody>
          <a:bodyPr/>
          <a:lstStyle/>
          <a:p>
            <a:r>
              <a:rPr lang="fi-FI" dirty="0"/>
              <a:t>Puhelu on ilmainen</a:t>
            </a:r>
          </a:p>
          <a:p>
            <a:r>
              <a:rPr lang="fi-FI" dirty="0"/>
              <a:t>Ei tarvitse SIM-korttia</a:t>
            </a:r>
          </a:p>
          <a:p>
            <a:r>
              <a:rPr lang="fi-FI" dirty="0"/>
              <a:t>112-sovellus</a:t>
            </a:r>
          </a:p>
          <a:p>
            <a:r>
              <a:rPr lang="fi-FI" dirty="0"/>
              <a:t>Opettele kotiosoite</a:t>
            </a:r>
          </a:p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2F73679-E228-E294-758E-EA937501D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66951" y="3284984"/>
            <a:ext cx="654296" cy="75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42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77997C7-C5A4-D0D3-4A05-37EA11059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07" y="764704"/>
            <a:ext cx="5472113" cy="923925"/>
          </a:xfrm>
        </p:spPr>
        <p:txBody>
          <a:bodyPr/>
          <a:lstStyle/>
          <a:p>
            <a:pPr algn="ctr"/>
            <a:r>
              <a:rPr lang="en-US" dirty="0" err="1"/>
              <a:t>Hätänumeroon</a:t>
            </a:r>
            <a:r>
              <a:rPr lang="en-US" dirty="0"/>
              <a:t> </a:t>
            </a:r>
            <a:r>
              <a:rPr lang="en-US" dirty="0" err="1"/>
              <a:t>soitetaan</a:t>
            </a:r>
            <a:br>
              <a:rPr lang="en-US" dirty="0"/>
            </a:br>
            <a:r>
              <a:rPr lang="en-US" dirty="0" err="1"/>
              <a:t>hätätilanteessa</a:t>
            </a:r>
            <a:endParaRPr lang="en-US" dirty="0"/>
          </a:p>
        </p:txBody>
      </p:sp>
      <p:pic>
        <p:nvPicPr>
          <p:cNvPr id="7" name="Kuva 6" descr="Sininen ruutu, jossa hätänumero 112 ja alla teksti Suomi.">
            <a:extLst>
              <a:ext uri="{FF2B5EF4-FFF2-40B4-BE49-F238E27FC236}">
                <a16:creationId xmlns:a16="http://schemas.microsoft.com/office/drawing/2014/main" id="{35C5E34B-9772-D55E-8A3F-715D8A926A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988840"/>
            <a:ext cx="3024336" cy="3024336"/>
          </a:xfrm>
          <a:prstGeom prst="rect">
            <a:avLst/>
          </a:prstGeom>
        </p:spPr>
      </p:pic>
      <p:pic>
        <p:nvPicPr>
          <p:cNvPr id="6" name="Kuvan paikkamerkki 5" descr="Kuvassa pyöräilykypärä maassa ja taustalla sumeana pyörällä kaatunut henkilö ja häntä auttava henkilö.">
            <a:extLst>
              <a:ext uri="{FF2B5EF4-FFF2-40B4-BE49-F238E27FC236}">
                <a16:creationId xmlns:a16="http://schemas.microsoft.com/office/drawing/2014/main" id="{79585D40-D0E9-5EBB-3E38-6DC0B088844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1" r="10877"/>
          <a:stretch/>
        </p:blipFill>
        <p:spPr>
          <a:xfrm>
            <a:off x="6240463" y="10"/>
            <a:ext cx="5951536" cy="6857990"/>
          </a:xfrm>
          <a:noFill/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7F73E254-6061-A8DA-6818-AFE7AA5AA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56684" y="4005064"/>
            <a:ext cx="654296" cy="75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42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B9996F-16D0-D493-6E0C-DE2C469CC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2967037"/>
            <a:ext cx="11228387" cy="923925"/>
          </a:xfrm>
        </p:spPr>
        <p:txBody>
          <a:bodyPr/>
          <a:lstStyle/>
          <a:p>
            <a:r>
              <a:rPr lang="fi-FI" dirty="0"/>
              <a:t>TOIMINTA TULIPALOSSA</a:t>
            </a:r>
          </a:p>
        </p:txBody>
      </p:sp>
      <p:pic>
        <p:nvPicPr>
          <p:cNvPr id="9" name="Kuva 8" descr="Piirroshahmo liekistä, jolla on kasvot.">
            <a:extLst>
              <a:ext uri="{FF2B5EF4-FFF2-40B4-BE49-F238E27FC236}">
                <a16:creationId xmlns:a16="http://schemas.microsoft.com/office/drawing/2014/main" id="{BFCA6091-14F2-CDDF-8385-5D92EDAF0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6120" y="2132856"/>
            <a:ext cx="3384376" cy="3227369"/>
          </a:xfrm>
          <a:prstGeom prst="rect">
            <a:avLst/>
          </a:prstGeom>
          <a:effectLst>
            <a:reflection blurRad="6350" stA="50000" endA="300" endPos="555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5820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B837DC-3FF0-0912-1579-F983E986A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4763" y="620688"/>
            <a:ext cx="4464446" cy="923925"/>
          </a:xfrm>
        </p:spPr>
        <p:txBody>
          <a:bodyPr anchor="ctr">
            <a:normAutofit/>
          </a:bodyPr>
          <a:lstStyle/>
          <a:p>
            <a:r>
              <a:rPr lang="fi-FI" dirty="0"/>
              <a:t>Palovaroitin</a:t>
            </a:r>
          </a:p>
        </p:txBody>
      </p:sp>
      <p:pic>
        <p:nvPicPr>
          <p:cNvPr id="6" name="Kuvan paikkamerkki 5" descr="Kuvassa palovaroitin katossa ja alla vaaleaa savua.">
            <a:extLst>
              <a:ext uri="{FF2B5EF4-FFF2-40B4-BE49-F238E27FC236}">
                <a16:creationId xmlns:a16="http://schemas.microsoft.com/office/drawing/2014/main" id="{106982C1-744B-AAA9-648B-8E164B1AFB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4497"/>
            <a:ext cx="6853484" cy="6853504"/>
          </a:xfrm>
          <a:noFill/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A24804D-7C1B-ED7A-66F1-1D051C332C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4763" y="1916832"/>
            <a:ext cx="4464445" cy="4032250"/>
          </a:xfrm>
        </p:spPr>
        <p:txBody>
          <a:bodyPr>
            <a:normAutofit/>
          </a:bodyPr>
          <a:lstStyle/>
          <a:p>
            <a:r>
              <a:rPr lang="fi-FI" dirty="0"/>
              <a:t>Varoittaa tulipalosta.</a:t>
            </a:r>
          </a:p>
          <a:p>
            <a:r>
              <a:rPr lang="fi-FI" dirty="0"/>
              <a:t>Toiminta on säännöllisesti testattava.</a:t>
            </a:r>
          </a:p>
          <a:p>
            <a:r>
              <a:rPr lang="fi-FI" dirty="0"/>
              <a:t>Osa palovaroittimista </a:t>
            </a:r>
            <a:r>
              <a:rPr lang="fi-FI"/>
              <a:t>on paristokäyttöisiä.</a:t>
            </a:r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CD1AA6D-64FF-4A85-8A57-F5FFD87EE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7528" y="3861048"/>
            <a:ext cx="791264" cy="7545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39361021"/>
      </p:ext>
    </p:extLst>
  </p:cSld>
  <p:clrMapOvr>
    <a:masterClrMapping/>
  </p:clrMapOvr>
</p:sld>
</file>

<file path=ppt/theme/theme1.xml><?xml version="1.0" encoding="utf-8"?>
<a:theme xmlns:a="http://schemas.openxmlformats.org/drawingml/2006/main" name="Pirkanmaan hyvinvointialue_perus">
  <a:themeElements>
    <a:clrScheme name="PHA_2022">
      <a:dk1>
        <a:srgbClr val="000000"/>
      </a:dk1>
      <a:lt1>
        <a:srgbClr val="FFFFFF"/>
      </a:lt1>
      <a:dk2>
        <a:srgbClr val="721465"/>
      </a:dk2>
      <a:lt2>
        <a:srgbClr val="FFDEE6"/>
      </a:lt2>
      <a:accent1>
        <a:srgbClr val="10285E"/>
      </a:accent1>
      <a:accent2>
        <a:srgbClr val="FF8C00"/>
      </a:accent2>
      <a:accent3>
        <a:srgbClr val="F4D11F"/>
      </a:accent3>
      <a:accent4>
        <a:srgbClr val="FF5982"/>
      </a:accent4>
      <a:accent5>
        <a:srgbClr val="9F93D8"/>
      </a:accent5>
      <a:accent6>
        <a:srgbClr val="31A7D7"/>
      </a:accent6>
      <a:hlink>
        <a:srgbClr val="284A96"/>
      </a:hlink>
      <a:folHlink>
        <a:srgbClr val="284A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ienovaraisen yhtenäin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rkanmaan hyvinvointialue_Pelastuslaitos_PP-malli.potx" id="{F84E7791-B8D1-4900-B649-D4DD6BD64C03}" vid="{FC317BF8-C83F-437F-A87B-020485A7EE25}"/>
    </a:ext>
  </a:extLst>
</a:theme>
</file>

<file path=ppt/theme/theme2.xml><?xml version="1.0" encoding="utf-8"?>
<a:theme xmlns:a="http://schemas.openxmlformats.org/drawingml/2006/main" name="PHA_keltainen">
  <a:themeElements>
    <a:clrScheme name="PHA_22082022">
      <a:dk1>
        <a:srgbClr val="000000"/>
      </a:dk1>
      <a:lt1>
        <a:srgbClr val="FFFFFF"/>
      </a:lt1>
      <a:dk2>
        <a:srgbClr val="721465"/>
      </a:dk2>
      <a:lt2>
        <a:srgbClr val="FFDEE6"/>
      </a:lt2>
      <a:accent1>
        <a:srgbClr val="10285E"/>
      </a:accent1>
      <a:accent2>
        <a:srgbClr val="FF8C00"/>
      </a:accent2>
      <a:accent3>
        <a:srgbClr val="F4D11F"/>
      </a:accent3>
      <a:accent4>
        <a:srgbClr val="FF5982"/>
      </a:accent4>
      <a:accent5>
        <a:srgbClr val="9F93D8"/>
      </a:accent5>
      <a:accent6>
        <a:srgbClr val="31A7D7"/>
      </a:accent6>
      <a:hlink>
        <a:srgbClr val="31A7D7"/>
      </a:hlink>
      <a:folHlink>
        <a:srgbClr val="DD3F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rkanmaan hyvinvointialue_Pelastuslaitos_PP-malli.potx" id="{F84E7791-B8D1-4900-B649-D4DD6BD64C03}" vid="{56F6FE5B-6542-49BA-9FAE-1E46CA13A1E8}"/>
    </a:ext>
  </a:extLst>
</a:theme>
</file>

<file path=ppt/theme/theme3.xml><?xml version="1.0" encoding="utf-8"?>
<a:theme xmlns:a="http://schemas.openxmlformats.org/drawingml/2006/main" name="PHA_purppura">
  <a:themeElements>
    <a:clrScheme name="PHA_22082022">
      <a:dk1>
        <a:srgbClr val="000000"/>
      </a:dk1>
      <a:lt1>
        <a:srgbClr val="FFFFFF"/>
      </a:lt1>
      <a:dk2>
        <a:srgbClr val="721465"/>
      </a:dk2>
      <a:lt2>
        <a:srgbClr val="FFDEE6"/>
      </a:lt2>
      <a:accent1>
        <a:srgbClr val="10285E"/>
      </a:accent1>
      <a:accent2>
        <a:srgbClr val="FF8C00"/>
      </a:accent2>
      <a:accent3>
        <a:srgbClr val="F4D11F"/>
      </a:accent3>
      <a:accent4>
        <a:srgbClr val="FF5982"/>
      </a:accent4>
      <a:accent5>
        <a:srgbClr val="9F93D8"/>
      </a:accent5>
      <a:accent6>
        <a:srgbClr val="31A7D7"/>
      </a:accent6>
      <a:hlink>
        <a:srgbClr val="31A7D7"/>
      </a:hlink>
      <a:folHlink>
        <a:srgbClr val="DD3F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rkanmaan hyvinvointialue_Pelastuslaitos_PP-malli.potx" id="{F84E7791-B8D1-4900-B649-D4DD6BD64C03}" vid="{CE2FD0FC-9EC8-4952-A1A1-11499229CC2A}"/>
    </a:ext>
  </a:extLst>
</a:theme>
</file>

<file path=ppt/theme/theme4.xml><?xml version="1.0" encoding="utf-8"?>
<a:theme xmlns:a="http://schemas.openxmlformats.org/drawingml/2006/main" name="PHA_sininen">
  <a:themeElements>
    <a:clrScheme name="PHA_22082022">
      <a:dk1>
        <a:srgbClr val="000000"/>
      </a:dk1>
      <a:lt1>
        <a:srgbClr val="FFFFFF"/>
      </a:lt1>
      <a:dk2>
        <a:srgbClr val="721465"/>
      </a:dk2>
      <a:lt2>
        <a:srgbClr val="FFDEE6"/>
      </a:lt2>
      <a:accent1>
        <a:srgbClr val="10285E"/>
      </a:accent1>
      <a:accent2>
        <a:srgbClr val="FF8C00"/>
      </a:accent2>
      <a:accent3>
        <a:srgbClr val="F4D11F"/>
      </a:accent3>
      <a:accent4>
        <a:srgbClr val="FF5982"/>
      </a:accent4>
      <a:accent5>
        <a:srgbClr val="9F93D8"/>
      </a:accent5>
      <a:accent6>
        <a:srgbClr val="31A7D7"/>
      </a:accent6>
      <a:hlink>
        <a:srgbClr val="31A7D7"/>
      </a:hlink>
      <a:folHlink>
        <a:srgbClr val="DD3F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rkanmaan hyvinvointialue_Pelastuslaitos_PP-malli.potx" id="{F84E7791-B8D1-4900-B649-D4DD6BD64C03}" vid="{C61AD0EE-83BA-403A-9C79-3F8224A80277}"/>
    </a:ext>
  </a:extLst>
</a:theme>
</file>

<file path=ppt/theme/theme5.xml><?xml version="1.0" encoding="utf-8"?>
<a:theme xmlns:a="http://schemas.openxmlformats.org/drawingml/2006/main" name="PHA_roosa">
  <a:themeElements>
    <a:clrScheme name="PHA_22082022">
      <a:dk1>
        <a:srgbClr val="000000"/>
      </a:dk1>
      <a:lt1>
        <a:srgbClr val="FFFFFF"/>
      </a:lt1>
      <a:dk2>
        <a:srgbClr val="721465"/>
      </a:dk2>
      <a:lt2>
        <a:srgbClr val="FFDEE6"/>
      </a:lt2>
      <a:accent1>
        <a:srgbClr val="10285E"/>
      </a:accent1>
      <a:accent2>
        <a:srgbClr val="FF8C00"/>
      </a:accent2>
      <a:accent3>
        <a:srgbClr val="F4D11F"/>
      </a:accent3>
      <a:accent4>
        <a:srgbClr val="FF5982"/>
      </a:accent4>
      <a:accent5>
        <a:srgbClr val="9F93D8"/>
      </a:accent5>
      <a:accent6>
        <a:srgbClr val="31A7D7"/>
      </a:accent6>
      <a:hlink>
        <a:srgbClr val="31A7D7"/>
      </a:hlink>
      <a:folHlink>
        <a:srgbClr val="DD3F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rkanmaan hyvinvointialue_Pelastuslaitos_PP-malli.potx" id="{F84E7791-B8D1-4900-B649-D4DD6BD64C03}" vid="{D6185FB4-4858-4DBF-B038-85C404B097D1}"/>
    </a:ext>
  </a:extLst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Pirha_Pela_PP-malli</Template>
  <TotalTime>319</TotalTime>
  <Words>944</Words>
  <Application>Microsoft Office PowerPoint</Application>
  <PresentationFormat>Laajakuva</PresentationFormat>
  <Paragraphs>131</Paragraphs>
  <Slides>19</Slides>
  <Notes>16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19</vt:i4>
      </vt:variant>
    </vt:vector>
  </HeadingPairs>
  <TitlesOfParts>
    <vt:vector size="26" baseType="lpstr">
      <vt:lpstr>Arial</vt:lpstr>
      <vt:lpstr>Calibri</vt:lpstr>
      <vt:lpstr>Pirkanmaan hyvinvointialue_perus</vt:lpstr>
      <vt:lpstr>PHA_keltainen</vt:lpstr>
      <vt:lpstr>PHA_purppura</vt:lpstr>
      <vt:lpstr>PHA_sininen</vt:lpstr>
      <vt:lpstr>PHA_roosa</vt:lpstr>
      <vt:lpstr>TULIKETTU TURVANASI 2.LUOKKA</vt:lpstr>
      <vt:lpstr>KOULUTUKSEN AIHEET</vt:lpstr>
      <vt:lpstr>PUHUTAAN TURVALLISUUDESTA</vt:lpstr>
      <vt:lpstr>Hätänumerosta 112 saa hätätilanteessa apua</vt:lpstr>
      <vt:lpstr>Hätänumeroon soittaminen</vt:lpstr>
      <vt:lpstr>Hätänumeroon soittaminen ei maksa mitään</vt:lpstr>
      <vt:lpstr>Hätänumeroon soitetaan hätätilanteessa</vt:lpstr>
      <vt:lpstr>TOIMINTA TULIPALOSSA</vt:lpstr>
      <vt:lpstr>Palovaroitin</vt:lpstr>
      <vt:lpstr>Miten toimia, jos palovaroitin piippaa kotona?</vt:lpstr>
      <vt:lpstr>Toiminta tulipalotilanteessa</vt:lpstr>
      <vt:lpstr>TURVALLISESTI LIIKENTEESSÄ</vt:lpstr>
      <vt:lpstr>Muista aina liikennesäännöt ja noudata niitä.</vt:lpstr>
      <vt:lpstr>Pyöräile turvallisesti</vt:lpstr>
      <vt:lpstr>Kuinka toimia, jos pyöräillessä käy vahinko?</vt:lpstr>
      <vt:lpstr>Suojatien käyttö</vt:lpstr>
      <vt:lpstr>Muista tarkkaavaisuus liikenteessä!</vt:lpstr>
      <vt:lpstr>Muista myös nämä!</vt:lpstr>
      <vt:lpstr>KIITOS, kun jaksoit kuunnella ja osallistua!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TULIKETTU 2.LUOKKA</dc:title>
  <dc:creator>Kaivonen Kirsi</dc:creator>
  <cp:keywords/>
  <cp:lastModifiedBy>Kaivonen Kirsi</cp:lastModifiedBy>
  <cp:revision>6</cp:revision>
  <dcterms:created xsi:type="dcterms:W3CDTF">2024-09-14T18:02:27Z</dcterms:created>
  <dcterms:modified xsi:type="dcterms:W3CDTF">2024-09-16T14:55:43Z</dcterms:modified>
</cp:coreProperties>
</file>